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303" r:id="rId3"/>
    <p:sldId id="305" r:id="rId5"/>
    <p:sldId id="306" r:id="rId6"/>
    <p:sldId id="319" r:id="rId7"/>
    <p:sldId id="339" r:id="rId8"/>
    <p:sldId id="337" r:id="rId9"/>
    <p:sldId id="351" r:id="rId10"/>
    <p:sldId id="352" r:id="rId11"/>
    <p:sldId id="356" r:id="rId12"/>
    <p:sldId id="357" r:id="rId13"/>
    <p:sldId id="358" r:id="rId14"/>
    <p:sldId id="365" r:id="rId15"/>
    <p:sldId id="374" r:id="rId16"/>
    <p:sldId id="375" r:id="rId17"/>
    <p:sldId id="376" r:id="rId18"/>
    <p:sldId id="361" r:id="rId19"/>
    <p:sldId id="362" r:id="rId20"/>
    <p:sldId id="378" r:id="rId21"/>
    <p:sldId id="363" r:id="rId22"/>
    <p:sldId id="377" r:id="rId23"/>
    <p:sldId id="359" r:id="rId24"/>
    <p:sldId id="338" r:id="rId25"/>
    <p:sldId id="354" r:id="rId26"/>
    <p:sldId id="373" r:id="rId27"/>
    <p:sldId id="3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000"/>
    <a:srgbClr val="262626"/>
    <a:srgbClr val="003A75"/>
    <a:srgbClr val="DFDFDF"/>
    <a:srgbClr val="FF0000"/>
    <a:srgbClr val="B40028"/>
    <a:srgbClr val="000061"/>
    <a:srgbClr val="00004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2890" autoAdjust="0"/>
  </p:normalViewPr>
  <p:slideViewPr>
    <p:cSldViewPr snapToGrid="0">
      <p:cViewPr varScale="1">
        <p:scale>
          <a:sx n="48" d="100"/>
          <a:sy n="48" d="100"/>
        </p:scale>
        <p:origin x="1364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B4F5B-AD17-49B3-9E04-D9C69DAEFB0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03457-50A4-4FD1-8912-B9BA9125BE1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CB23-AD13-4978-AE3C-DD0A325218F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2F9C-AE55-4436-AB15-B0A9204A92F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2F9C-AE55-4436-AB15-B0A9204A92F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102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1386" y="1"/>
            <a:ext cx="9340614" cy="6858000"/>
          </a:xfrm>
          <a:prstGeom prst="rect">
            <a:avLst/>
          </a:prstGeom>
        </p:spPr>
      </p:pic>
      <p:sp>
        <p:nvSpPr>
          <p:cNvPr id="1029" name="Rectangle 1028"/>
          <p:cNvSpPr/>
          <p:nvPr userDrawn="1"/>
        </p:nvSpPr>
        <p:spPr bwMode="auto">
          <a:xfrm>
            <a:off x="3381555" y="-57789"/>
            <a:ext cx="4167869" cy="6921234"/>
          </a:xfrm>
          <a:custGeom>
            <a:avLst/>
            <a:gdLst>
              <a:gd name="connsiteX0" fmla="*/ 0 w 4595150"/>
              <a:gd name="connsiteY0" fmla="*/ 0 h 6337139"/>
              <a:gd name="connsiteX1" fmla="*/ 4595150 w 4595150"/>
              <a:gd name="connsiteY1" fmla="*/ 0 h 6337139"/>
              <a:gd name="connsiteX2" fmla="*/ 4595150 w 4595150"/>
              <a:gd name="connsiteY2" fmla="*/ 6337139 h 6337139"/>
              <a:gd name="connsiteX3" fmla="*/ 0 w 4595150"/>
              <a:gd name="connsiteY3" fmla="*/ 6337139 h 6337139"/>
              <a:gd name="connsiteX4" fmla="*/ 0 w 4595150"/>
              <a:gd name="connsiteY4" fmla="*/ 0 h 6337139"/>
              <a:gd name="connsiteX0-1" fmla="*/ 0 w 4595150"/>
              <a:gd name="connsiteY0-2" fmla="*/ 0 h 6337139"/>
              <a:gd name="connsiteX1-3" fmla="*/ 1 w 4595150"/>
              <a:gd name="connsiteY1-4" fmla="*/ 0 h 6337139"/>
              <a:gd name="connsiteX2-5" fmla="*/ 4595150 w 4595150"/>
              <a:gd name="connsiteY2-6" fmla="*/ 6337139 h 6337139"/>
              <a:gd name="connsiteX3-7" fmla="*/ 0 w 4595150"/>
              <a:gd name="connsiteY3-8" fmla="*/ 6337139 h 6337139"/>
              <a:gd name="connsiteX4-9" fmla="*/ 0 w 4595150"/>
              <a:gd name="connsiteY4-10" fmla="*/ 0 h 6337139"/>
              <a:gd name="connsiteX0-11" fmla="*/ 0 w 3884678"/>
              <a:gd name="connsiteY0-12" fmla="*/ 0 h 6348714"/>
              <a:gd name="connsiteX1-13" fmla="*/ 1 w 3884678"/>
              <a:gd name="connsiteY1-14" fmla="*/ 0 h 6348714"/>
              <a:gd name="connsiteX2-15" fmla="*/ 3884678 w 3884678"/>
              <a:gd name="connsiteY2-16" fmla="*/ 6348714 h 6348714"/>
              <a:gd name="connsiteX3-17" fmla="*/ 0 w 3884678"/>
              <a:gd name="connsiteY3-18" fmla="*/ 6337139 h 6348714"/>
              <a:gd name="connsiteX4-19" fmla="*/ 0 w 3884678"/>
              <a:gd name="connsiteY4-20" fmla="*/ 0 h 6348714"/>
              <a:gd name="connsiteX0-21" fmla="*/ 0 w 3770086"/>
              <a:gd name="connsiteY0-22" fmla="*/ 0 h 6371863"/>
              <a:gd name="connsiteX1-23" fmla="*/ 1 w 3770086"/>
              <a:gd name="connsiteY1-24" fmla="*/ 0 h 6371863"/>
              <a:gd name="connsiteX2-25" fmla="*/ 3770086 w 3770086"/>
              <a:gd name="connsiteY2-26" fmla="*/ 6371863 h 6371863"/>
              <a:gd name="connsiteX3-27" fmla="*/ 0 w 3770086"/>
              <a:gd name="connsiteY3-28" fmla="*/ 6337139 h 6371863"/>
              <a:gd name="connsiteX4-29" fmla="*/ 0 w 3770086"/>
              <a:gd name="connsiteY4-30" fmla="*/ 0 h 6371863"/>
              <a:gd name="connsiteX0-31" fmla="*/ 0 w 3770086"/>
              <a:gd name="connsiteY0-32" fmla="*/ 0 h 6376879"/>
              <a:gd name="connsiteX1-33" fmla="*/ 1 w 3770086"/>
              <a:gd name="connsiteY1-34" fmla="*/ 0 h 6376879"/>
              <a:gd name="connsiteX2-35" fmla="*/ 3770086 w 3770086"/>
              <a:gd name="connsiteY2-36" fmla="*/ 6371863 h 6376879"/>
              <a:gd name="connsiteX3-37" fmla="*/ 7803 w 3770086"/>
              <a:gd name="connsiteY3-38" fmla="*/ 6376879 h 6376879"/>
              <a:gd name="connsiteX4-39" fmla="*/ 0 w 3770086"/>
              <a:gd name="connsiteY4-40" fmla="*/ 0 h 63768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70086" h="6376879">
                <a:moveTo>
                  <a:pt x="0" y="0"/>
                </a:moveTo>
                <a:lnTo>
                  <a:pt x="1" y="0"/>
                </a:lnTo>
                <a:lnTo>
                  <a:pt x="3770086" y="6371863"/>
                </a:lnTo>
                <a:lnTo>
                  <a:pt x="7803" y="6376879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/>
              <a:cs typeface="MS PGothic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-1" y="0"/>
            <a:ext cx="3407435" cy="6858000"/>
          </a:xfrm>
          <a:prstGeom prst="rect">
            <a:avLst/>
          </a:prstGeom>
          <a:solidFill>
            <a:srgbClr val="26262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/>
              <a:cs typeface="MS PGothic"/>
            </a:endParaRPr>
          </a:p>
        </p:txBody>
      </p:sp>
      <p:sp>
        <p:nvSpPr>
          <p:cNvPr id="14" name="Text Box 72"/>
          <p:cNvSpPr txBox="1">
            <a:spLocks noChangeArrowheads="1"/>
          </p:cNvSpPr>
          <p:nvPr/>
        </p:nvSpPr>
        <p:spPr bwMode="auto">
          <a:xfrm>
            <a:off x="11582400" y="6400800"/>
            <a:ext cx="5080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 eaLnBrk="1" hangingPunct="1">
              <a:spcBef>
                <a:spcPct val="50000"/>
              </a:spcBef>
            </a:pPr>
            <a:endParaRPr lang="en-US" sz="1600" dirty="0">
              <a:solidFill>
                <a:srgbClr val="DD6021"/>
              </a:solidFill>
              <a:latin typeface="HelveticaNeue Condensed"/>
            </a:endParaRPr>
          </a:p>
        </p:txBody>
      </p:sp>
      <p:sp>
        <p:nvSpPr>
          <p:cNvPr id="16" name="Text Box 72"/>
          <p:cNvSpPr txBox="1">
            <a:spLocks noChangeArrowheads="1"/>
          </p:cNvSpPr>
          <p:nvPr userDrawn="1"/>
        </p:nvSpPr>
        <p:spPr bwMode="auto">
          <a:xfrm>
            <a:off x="11582400" y="6400800"/>
            <a:ext cx="5080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 eaLnBrk="1" hangingPunct="1">
              <a:spcBef>
                <a:spcPct val="50000"/>
              </a:spcBef>
            </a:pPr>
            <a:endParaRPr lang="en-US" sz="1600" dirty="0">
              <a:solidFill>
                <a:srgbClr val="DD6021"/>
              </a:solidFill>
              <a:latin typeface="HelveticaNeue Condensed"/>
            </a:endParaRPr>
          </a:p>
        </p:txBody>
      </p:sp>
      <p:sp>
        <p:nvSpPr>
          <p:cNvPr id="13" name="Freeform 10"/>
          <p:cNvSpPr/>
          <p:nvPr userDrawn="1"/>
        </p:nvSpPr>
        <p:spPr bwMode="auto">
          <a:xfrm>
            <a:off x="3176588" y="1784351"/>
            <a:ext cx="3949700" cy="3813175"/>
          </a:xfrm>
          <a:custGeom>
            <a:avLst/>
            <a:gdLst>
              <a:gd name="T0" fmla="*/ 0 w 2488"/>
              <a:gd name="T1" fmla="*/ 0 h 2402"/>
              <a:gd name="T2" fmla="*/ 1064 w 2488"/>
              <a:gd name="T3" fmla="*/ 0 h 2402"/>
              <a:gd name="T4" fmla="*/ 2488 w 2488"/>
              <a:gd name="T5" fmla="*/ 2402 h 2402"/>
              <a:gd name="T6" fmla="*/ 1425 w 2488"/>
              <a:gd name="T7" fmla="*/ 2402 h 2402"/>
              <a:gd name="T8" fmla="*/ 0 w 2488"/>
              <a:gd name="T9" fmla="*/ 0 h 2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8" h="2402">
                <a:moveTo>
                  <a:pt x="0" y="0"/>
                </a:moveTo>
                <a:lnTo>
                  <a:pt x="1064" y="0"/>
                </a:lnTo>
                <a:lnTo>
                  <a:pt x="2488" y="2402"/>
                </a:lnTo>
                <a:lnTo>
                  <a:pt x="1425" y="2402"/>
                </a:lnTo>
                <a:lnTo>
                  <a:pt x="0" y="0"/>
                </a:lnTo>
                <a:close/>
              </a:path>
            </a:pathLst>
          </a:custGeom>
          <a:solidFill>
            <a:srgbClr val="00006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Freeform 12"/>
          <p:cNvSpPr>
            <a:spLocks noEditPoints="1"/>
          </p:cNvSpPr>
          <p:nvPr userDrawn="1"/>
        </p:nvSpPr>
        <p:spPr bwMode="auto">
          <a:xfrm>
            <a:off x="4495800" y="1784351"/>
            <a:ext cx="2630488" cy="3813175"/>
          </a:xfrm>
          <a:custGeom>
            <a:avLst/>
            <a:gdLst>
              <a:gd name="T0" fmla="*/ 1159 w 1657"/>
              <a:gd name="T1" fmla="*/ 1971 h 2402"/>
              <a:gd name="T2" fmla="*/ 1401 w 1657"/>
              <a:gd name="T3" fmla="*/ 1971 h 2402"/>
              <a:gd name="T4" fmla="*/ 1657 w 1657"/>
              <a:gd name="T5" fmla="*/ 2402 h 2402"/>
              <a:gd name="T6" fmla="*/ 1415 w 1657"/>
              <a:gd name="T7" fmla="*/ 2402 h 2402"/>
              <a:gd name="T8" fmla="*/ 1159 w 1657"/>
              <a:gd name="T9" fmla="*/ 1971 h 2402"/>
              <a:gd name="T10" fmla="*/ 0 w 1657"/>
              <a:gd name="T11" fmla="*/ 0 h 2402"/>
              <a:gd name="T12" fmla="*/ 233 w 1657"/>
              <a:gd name="T13" fmla="*/ 0 h 2402"/>
              <a:gd name="T14" fmla="*/ 510 w 1657"/>
              <a:gd name="T15" fmla="*/ 466 h 2402"/>
              <a:gd name="T16" fmla="*/ 275 w 1657"/>
              <a:gd name="T17" fmla="*/ 466 h 2402"/>
              <a:gd name="T18" fmla="*/ 0 w 1657"/>
              <a:gd name="T19" fmla="*/ 0 h 2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57" h="2402">
                <a:moveTo>
                  <a:pt x="1159" y="1971"/>
                </a:moveTo>
                <a:lnTo>
                  <a:pt x="1401" y="1971"/>
                </a:lnTo>
                <a:lnTo>
                  <a:pt x="1657" y="2402"/>
                </a:lnTo>
                <a:lnTo>
                  <a:pt x="1415" y="2402"/>
                </a:lnTo>
                <a:lnTo>
                  <a:pt x="1159" y="1971"/>
                </a:lnTo>
                <a:close/>
                <a:moveTo>
                  <a:pt x="0" y="0"/>
                </a:moveTo>
                <a:lnTo>
                  <a:pt x="233" y="0"/>
                </a:lnTo>
                <a:lnTo>
                  <a:pt x="510" y="466"/>
                </a:lnTo>
                <a:lnTo>
                  <a:pt x="275" y="466"/>
                </a:lnTo>
                <a:lnTo>
                  <a:pt x="0" y="0"/>
                </a:lnTo>
                <a:close/>
              </a:path>
            </a:pathLst>
          </a:custGeom>
          <a:solidFill>
            <a:srgbClr val="00114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Freeform 13"/>
          <p:cNvSpPr/>
          <p:nvPr userDrawn="1"/>
        </p:nvSpPr>
        <p:spPr bwMode="auto">
          <a:xfrm>
            <a:off x="6772275" y="2346326"/>
            <a:ext cx="1754188" cy="2057400"/>
          </a:xfrm>
          <a:custGeom>
            <a:avLst/>
            <a:gdLst>
              <a:gd name="T0" fmla="*/ 0 w 1105"/>
              <a:gd name="T1" fmla="*/ 0 h 1296"/>
              <a:gd name="T2" fmla="*/ 340 w 1105"/>
              <a:gd name="T3" fmla="*/ 0 h 1296"/>
              <a:gd name="T4" fmla="*/ 1105 w 1105"/>
              <a:gd name="T5" fmla="*/ 1296 h 1296"/>
              <a:gd name="T6" fmla="*/ 766 w 1105"/>
              <a:gd name="T7" fmla="*/ 1296 h 1296"/>
              <a:gd name="T8" fmla="*/ 0 w 1105"/>
              <a:gd name="T9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5" h="1296">
                <a:moveTo>
                  <a:pt x="0" y="0"/>
                </a:moveTo>
                <a:lnTo>
                  <a:pt x="340" y="0"/>
                </a:lnTo>
                <a:lnTo>
                  <a:pt x="1105" y="1296"/>
                </a:lnTo>
                <a:lnTo>
                  <a:pt x="766" y="1296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8" name="Freeform 14"/>
          <p:cNvSpPr/>
          <p:nvPr userDrawn="1"/>
        </p:nvSpPr>
        <p:spPr bwMode="auto">
          <a:xfrm>
            <a:off x="7991475" y="4408488"/>
            <a:ext cx="1758950" cy="2054225"/>
          </a:xfrm>
          <a:custGeom>
            <a:avLst/>
            <a:gdLst>
              <a:gd name="T0" fmla="*/ 0 w 1108"/>
              <a:gd name="T1" fmla="*/ 0 h 1294"/>
              <a:gd name="T2" fmla="*/ 340 w 1108"/>
              <a:gd name="T3" fmla="*/ 0 h 1294"/>
              <a:gd name="T4" fmla="*/ 1108 w 1108"/>
              <a:gd name="T5" fmla="*/ 1294 h 1294"/>
              <a:gd name="T6" fmla="*/ 768 w 1108"/>
              <a:gd name="T7" fmla="*/ 1294 h 1294"/>
              <a:gd name="T8" fmla="*/ 0 w 1108"/>
              <a:gd name="T9" fmla="*/ 0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8" h="1294">
                <a:moveTo>
                  <a:pt x="0" y="0"/>
                </a:moveTo>
                <a:lnTo>
                  <a:pt x="340" y="0"/>
                </a:lnTo>
                <a:lnTo>
                  <a:pt x="1108" y="1294"/>
                </a:lnTo>
                <a:lnTo>
                  <a:pt x="768" y="1294"/>
                </a:lnTo>
                <a:lnTo>
                  <a:pt x="0" y="0"/>
                </a:lnTo>
                <a:close/>
              </a:path>
            </a:pathLst>
          </a:custGeom>
          <a:solidFill>
            <a:srgbClr val="C66F36">
              <a:alpha val="50196"/>
            </a:srgb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9" name="Freeform 15"/>
          <p:cNvSpPr>
            <a:spLocks noEditPoints="1"/>
          </p:cNvSpPr>
          <p:nvPr userDrawn="1"/>
        </p:nvSpPr>
        <p:spPr bwMode="auto">
          <a:xfrm>
            <a:off x="3449320" y="752463"/>
            <a:ext cx="5579666" cy="5353074"/>
          </a:xfrm>
          <a:custGeom>
            <a:avLst/>
            <a:gdLst>
              <a:gd name="T0" fmla="*/ 72 w 4063"/>
              <a:gd name="T1" fmla="*/ 44 h 3898"/>
              <a:gd name="T2" fmla="*/ 2332 w 4063"/>
              <a:gd name="T3" fmla="*/ 3854 h 3898"/>
              <a:gd name="T4" fmla="*/ 3989 w 4063"/>
              <a:gd name="T5" fmla="*/ 3854 h 3898"/>
              <a:gd name="T6" fmla="*/ 1729 w 4063"/>
              <a:gd name="T7" fmla="*/ 44 h 3898"/>
              <a:gd name="T8" fmla="*/ 72 w 4063"/>
              <a:gd name="T9" fmla="*/ 44 h 3898"/>
              <a:gd name="T10" fmla="*/ 0 w 4063"/>
              <a:gd name="T11" fmla="*/ 0 h 3898"/>
              <a:gd name="T12" fmla="*/ 1754 w 4063"/>
              <a:gd name="T13" fmla="*/ 0 h 3898"/>
              <a:gd name="T14" fmla="*/ 4063 w 4063"/>
              <a:gd name="T15" fmla="*/ 3898 h 3898"/>
              <a:gd name="T16" fmla="*/ 2308 w 4063"/>
              <a:gd name="T17" fmla="*/ 3898 h 3898"/>
              <a:gd name="T18" fmla="*/ 2301 w 4063"/>
              <a:gd name="T19" fmla="*/ 3886 h 3898"/>
              <a:gd name="T20" fmla="*/ 0 w 4063"/>
              <a:gd name="T21" fmla="*/ 0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63" h="3898">
                <a:moveTo>
                  <a:pt x="72" y="44"/>
                </a:moveTo>
                <a:lnTo>
                  <a:pt x="2332" y="3854"/>
                </a:lnTo>
                <a:lnTo>
                  <a:pt x="3989" y="3854"/>
                </a:lnTo>
                <a:lnTo>
                  <a:pt x="1729" y="44"/>
                </a:lnTo>
                <a:lnTo>
                  <a:pt x="72" y="44"/>
                </a:lnTo>
                <a:close/>
                <a:moveTo>
                  <a:pt x="0" y="0"/>
                </a:moveTo>
                <a:lnTo>
                  <a:pt x="1754" y="0"/>
                </a:lnTo>
                <a:lnTo>
                  <a:pt x="4063" y="3898"/>
                </a:lnTo>
                <a:lnTo>
                  <a:pt x="2308" y="3898"/>
                </a:lnTo>
                <a:lnTo>
                  <a:pt x="2301" y="3886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" name="Freeform 16"/>
          <p:cNvSpPr/>
          <p:nvPr userDrawn="1"/>
        </p:nvSpPr>
        <p:spPr bwMode="auto">
          <a:xfrm>
            <a:off x="2600325" y="1784351"/>
            <a:ext cx="2716213" cy="3813175"/>
          </a:xfrm>
          <a:custGeom>
            <a:avLst/>
            <a:gdLst>
              <a:gd name="T0" fmla="*/ 0 w 1711"/>
              <a:gd name="T1" fmla="*/ 0 h 2402"/>
              <a:gd name="T2" fmla="*/ 284 w 1711"/>
              <a:gd name="T3" fmla="*/ 0 h 2402"/>
              <a:gd name="T4" fmla="*/ 1711 w 1711"/>
              <a:gd name="T5" fmla="*/ 2402 h 2402"/>
              <a:gd name="T6" fmla="*/ 1425 w 1711"/>
              <a:gd name="T7" fmla="*/ 2402 h 2402"/>
              <a:gd name="T8" fmla="*/ 0 w 1711"/>
              <a:gd name="T9" fmla="*/ 0 h 2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1" h="2402">
                <a:moveTo>
                  <a:pt x="0" y="0"/>
                </a:moveTo>
                <a:lnTo>
                  <a:pt x="284" y="0"/>
                </a:lnTo>
                <a:lnTo>
                  <a:pt x="1711" y="2402"/>
                </a:lnTo>
                <a:lnTo>
                  <a:pt x="1425" y="2402"/>
                </a:lnTo>
                <a:lnTo>
                  <a:pt x="0" y="0"/>
                </a:lnTo>
                <a:close/>
              </a:path>
            </a:pathLst>
          </a:custGeom>
          <a:solidFill>
            <a:srgbClr val="00006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1" name="Freeform 17"/>
          <p:cNvSpPr/>
          <p:nvPr userDrawn="1"/>
        </p:nvSpPr>
        <p:spPr bwMode="auto">
          <a:xfrm>
            <a:off x="358775" y="2524126"/>
            <a:ext cx="7886700" cy="2389188"/>
          </a:xfrm>
          <a:custGeom>
            <a:avLst/>
            <a:gdLst>
              <a:gd name="T0" fmla="*/ 0 w 4968"/>
              <a:gd name="T1" fmla="*/ 0 h 1505"/>
              <a:gd name="T2" fmla="*/ 4077 w 4968"/>
              <a:gd name="T3" fmla="*/ 0 h 1505"/>
              <a:gd name="T4" fmla="*/ 4968 w 4968"/>
              <a:gd name="T5" fmla="*/ 1505 h 1505"/>
              <a:gd name="T6" fmla="*/ 891 w 4968"/>
              <a:gd name="T7" fmla="*/ 1505 h 1505"/>
              <a:gd name="T8" fmla="*/ 0 w 4968"/>
              <a:gd name="T9" fmla="*/ 0 h 1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68" h="1505">
                <a:moveTo>
                  <a:pt x="0" y="0"/>
                </a:moveTo>
                <a:lnTo>
                  <a:pt x="4077" y="0"/>
                </a:lnTo>
                <a:lnTo>
                  <a:pt x="4968" y="1505"/>
                </a:lnTo>
                <a:lnTo>
                  <a:pt x="891" y="1505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24" name="Freeform 18"/>
          <p:cNvSpPr/>
          <p:nvPr userDrawn="1"/>
        </p:nvSpPr>
        <p:spPr bwMode="auto">
          <a:xfrm>
            <a:off x="0" y="765176"/>
            <a:ext cx="3462338" cy="1695450"/>
          </a:xfrm>
          <a:custGeom>
            <a:avLst/>
            <a:gdLst>
              <a:gd name="T0" fmla="*/ 2 w 2181"/>
              <a:gd name="T1" fmla="*/ 0 h 1068"/>
              <a:gd name="T2" fmla="*/ 1548 w 2181"/>
              <a:gd name="T3" fmla="*/ 0 h 1068"/>
              <a:gd name="T4" fmla="*/ 2181 w 2181"/>
              <a:gd name="T5" fmla="*/ 1068 h 1068"/>
              <a:gd name="T6" fmla="*/ 0 w 2181"/>
              <a:gd name="T7" fmla="*/ 1068 h 1068"/>
              <a:gd name="T8" fmla="*/ 2 w 2181"/>
              <a:gd name="T9" fmla="*/ 0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1068">
                <a:moveTo>
                  <a:pt x="2" y="0"/>
                </a:moveTo>
                <a:lnTo>
                  <a:pt x="1548" y="0"/>
                </a:lnTo>
                <a:lnTo>
                  <a:pt x="2181" y="1068"/>
                </a:lnTo>
                <a:lnTo>
                  <a:pt x="0" y="1068"/>
                </a:lnTo>
                <a:lnTo>
                  <a:pt x="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25" name="Freeform 19"/>
          <p:cNvSpPr/>
          <p:nvPr userDrawn="1"/>
        </p:nvSpPr>
        <p:spPr bwMode="auto">
          <a:xfrm>
            <a:off x="354013" y="2524126"/>
            <a:ext cx="1419225" cy="2386013"/>
          </a:xfrm>
          <a:custGeom>
            <a:avLst/>
            <a:gdLst>
              <a:gd name="T0" fmla="*/ 0 w 894"/>
              <a:gd name="T1" fmla="*/ 0 h 1503"/>
              <a:gd name="T2" fmla="*/ 3 w 894"/>
              <a:gd name="T3" fmla="*/ 0 h 1503"/>
              <a:gd name="T4" fmla="*/ 894 w 894"/>
              <a:gd name="T5" fmla="*/ 1503 h 1503"/>
              <a:gd name="T6" fmla="*/ 892 w 894"/>
              <a:gd name="T7" fmla="*/ 1503 h 1503"/>
              <a:gd name="T8" fmla="*/ 0 w 894"/>
              <a:gd name="T9" fmla="*/ 0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4" h="1503">
                <a:moveTo>
                  <a:pt x="0" y="0"/>
                </a:moveTo>
                <a:lnTo>
                  <a:pt x="3" y="0"/>
                </a:lnTo>
                <a:lnTo>
                  <a:pt x="894" y="1503"/>
                </a:lnTo>
                <a:lnTo>
                  <a:pt x="892" y="15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26" name="Freeform 20"/>
          <p:cNvSpPr/>
          <p:nvPr userDrawn="1"/>
        </p:nvSpPr>
        <p:spPr bwMode="auto">
          <a:xfrm>
            <a:off x="160367" y="2524126"/>
            <a:ext cx="2035175" cy="2386013"/>
          </a:xfrm>
          <a:custGeom>
            <a:avLst/>
            <a:gdLst>
              <a:gd name="T0" fmla="*/ 0 w 1282"/>
              <a:gd name="T1" fmla="*/ 0 h 1503"/>
              <a:gd name="T2" fmla="*/ 393 w 1282"/>
              <a:gd name="T3" fmla="*/ 0 h 1503"/>
              <a:gd name="T4" fmla="*/ 1282 w 1282"/>
              <a:gd name="T5" fmla="*/ 1503 h 1503"/>
              <a:gd name="T6" fmla="*/ 891 w 1282"/>
              <a:gd name="T7" fmla="*/ 1503 h 1503"/>
              <a:gd name="T8" fmla="*/ 0 w 1282"/>
              <a:gd name="T9" fmla="*/ 0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2" h="1503">
                <a:moveTo>
                  <a:pt x="0" y="0"/>
                </a:moveTo>
                <a:lnTo>
                  <a:pt x="393" y="0"/>
                </a:lnTo>
                <a:lnTo>
                  <a:pt x="1282" y="1503"/>
                </a:lnTo>
                <a:lnTo>
                  <a:pt x="891" y="1503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20000"/>
            </a:srgb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032" name="Group 23"/>
          <p:cNvGrpSpPr>
            <a:grpSpLocks noChangeAspect="1"/>
          </p:cNvGrpSpPr>
          <p:nvPr userDrawn="1"/>
        </p:nvGrpSpPr>
        <p:grpSpPr bwMode="auto">
          <a:xfrm>
            <a:off x="457200" y="1159397"/>
            <a:ext cx="2066081" cy="877438"/>
            <a:chOff x="1440" y="1824"/>
            <a:chExt cx="2317" cy="984"/>
          </a:xfrm>
        </p:grpSpPr>
        <p:sp>
          <p:nvSpPr>
            <p:cNvPr id="1035" name="Freeform 25"/>
            <p:cNvSpPr>
              <a:spLocks noEditPoints="1"/>
            </p:cNvSpPr>
            <p:nvPr userDrawn="1"/>
          </p:nvSpPr>
          <p:spPr bwMode="auto">
            <a:xfrm>
              <a:off x="2173" y="2142"/>
              <a:ext cx="1581" cy="251"/>
            </a:xfrm>
            <a:custGeom>
              <a:avLst/>
              <a:gdLst>
                <a:gd name="T0" fmla="*/ 2348 w 3163"/>
                <a:gd name="T1" fmla="*/ 289 h 503"/>
                <a:gd name="T2" fmla="*/ 2256 w 3163"/>
                <a:gd name="T3" fmla="*/ 360 h 503"/>
                <a:gd name="T4" fmla="*/ 2320 w 3163"/>
                <a:gd name="T5" fmla="*/ 454 h 503"/>
                <a:gd name="T6" fmla="*/ 2401 w 3163"/>
                <a:gd name="T7" fmla="*/ 367 h 503"/>
                <a:gd name="T8" fmla="*/ 1425 w 3163"/>
                <a:gd name="T9" fmla="*/ 282 h 503"/>
                <a:gd name="T10" fmla="*/ 1318 w 3163"/>
                <a:gd name="T11" fmla="*/ 360 h 503"/>
                <a:gd name="T12" fmla="*/ 1381 w 3163"/>
                <a:gd name="T13" fmla="*/ 454 h 503"/>
                <a:gd name="T14" fmla="*/ 1464 w 3163"/>
                <a:gd name="T15" fmla="*/ 367 h 503"/>
                <a:gd name="T16" fmla="*/ 2895 w 3163"/>
                <a:gd name="T17" fmla="*/ 256 h 503"/>
                <a:gd name="T18" fmla="*/ 3008 w 3163"/>
                <a:gd name="T19" fmla="*/ 138 h 503"/>
                <a:gd name="T20" fmla="*/ 577 w 3163"/>
                <a:gd name="T21" fmla="*/ 219 h 503"/>
                <a:gd name="T22" fmla="*/ 700 w 3163"/>
                <a:gd name="T23" fmla="*/ 143 h 503"/>
                <a:gd name="T24" fmla="*/ 1771 w 3163"/>
                <a:gd name="T25" fmla="*/ 400 h 503"/>
                <a:gd name="T26" fmla="*/ 2108 w 3163"/>
                <a:gd name="T27" fmla="*/ 131 h 503"/>
                <a:gd name="T28" fmla="*/ 2146 w 3163"/>
                <a:gd name="T29" fmla="*/ 124 h 503"/>
                <a:gd name="T30" fmla="*/ 1966 w 3163"/>
                <a:gd name="T31" fmla="*/ 487 h 503"/>
                <a:gd name="T32" fmla="*/ 1714 w 3163"/>
                <a:gd name="T33" fmla="*/ 496 h 503"/>
                <a:gd name="T34" fmla="*/ 887 w 3163"/>
                <a:gd name="T35" fmla="*/ 110 h 503"/>
                <a:gd name="T36" fmla="*/ 1149 w 3163"/>
                <a:gd name="T37" fmla="*/ 118 h 503"/>
                <a:gd name="T38" fmla="*/ 1081 w 3163"/>
                <a:gd name="T39" fmla="*/ 284 h 503"/>
                <a:gd name="T40" fmla="*/ 1112 w 3163"/>
                <a:gd name="T41" fmla="*/ 487 h 503"/>
                <a:gd name="T42" fmla="*/ 922 w 3163"/>
                <a:gd name="T43" fmla="*/ 496 h 503"/>
                <a:gd name="T44" fmla="*/ 891 w 3163"/>
                <a:gd name="T45" fmla="*/ 115 h 503"/>
                <a:gd name="T46" fmla="*/ 3134 w 3163"/>
                <a:gd name="T47" fmla="*/ 176 h 503"/>
                <a:gd name="T48" fmla="*/ 2918 w 3163"/>
                <a:gd name="T49" fmla="*/ 413 h 503"/>
                <a:gd name="T50" fmla="*/ 3078 w 3163"/>
                <a:gd name="T51" fmla="*/ 455 h 503"/>
                <a:gd name="T52" fmla="*/ 2999 w 3163"/>
                <a:gd name="T53" fmla="*/ 503 h 503"/>
                <a:gd name="T54" fmla="*/ 2816 w 3163"/>
                <a:gd name="T55" fmla="*/ 347 h 503"/>
                <a:gd name="T56" fmla="*/ 2920 w 3163"/>
                <a:gd name="T57" fmla="*/ 114 h 503"/>
                <a:gd name="T58" fmla="*/ 2729 w 3163"/>
                <a:gd name="T59" fmla="*/ 162 h 503"/>
                <a:gd name="T60" fmla="*/ 2674 w 3163"/>
                <a:gd name="T61" fmla="*/ 496 h 503"/>
                <a:gd name="T62" fmla="*/ 2688 w 3163"/>
                <a:gd name="T63" fmla="*/ 127 h 503"/>
                <a:gd name="T64" fmla="*/ 2443 w 3163"/>
                <a:gd name="T65" fmla="*/ 124 h 503"/>
                <a:gd name="T66" fmla="*/ 2490 w 3163"/>
                <a:gd name="T67" fmla="*/ 452 h 503"/>
                <a:gd name="T68" fmla="*/ 2450 w 3163"/>
                <a:gd name="T69" fmla="*/ 501 h 503"/>
                <a:gd name="T70" fmla="*/ 2345 w 3163"/>
                <a:gd name="T71" fmla="*/ 491 h 503"/>
                <a:gd name="T72" fmla="*/ 2186 w 3163"/>
                <a:gd name="T73" fmla="*/ 441 h 503"/>
                <a:gd name="T74" fmla="*/ 2265 w 3163"/>
                <a:gd name="T75" fmla="*/ 278 h 503"/>
                <a:gd name="T76" fmla="*/ 2401 w 3163"/>
                <a:gd name="T77" fmla="*/ 197 h 503"/>
                <a:gd name="T78" fmla="*/ 2303 w 3163"/>
                <a:gd name="T79" fmla="*/ 143 h 503"/>
                <a:gd name="T80" fmla="*/ 2284 w 3163"/>
                <a:gd name="T81" fmla="*/ 107 h 503"/>
                <a:gd name="T82" fmla="*/ 1506 w 3163"/>
                <a:gd name="T83" fmla="*/ 124 h 503"/>
                <a:gd name="T84" fmla="*/ 1551 w 3163"/>
                <a:gd name="T85" fmla="*/ 452 h 503"/>
                <a:gd name="T86" fmla="*/ 1512 w 3163"/>
                <a:gd name="T87" fmla="*/ 501 h 503"/>
                <a:gd name="T88" fmla="*/ 1406 w 3163"/>
                <a:gd name="T89" fmla="*/ 491 h 503"/>
                <a:gd name="T90" fmla="*/ 1247 w 3163"/>
                <a:gd name="T91" fmla="*/ 441 h 503"/>
                <a:gd name="T92" fmla="*/ 1327 w 3163"/>
                <a:gd name="T93" fmla="*/ 278 h 503"/>
                <a:gd name="T94" fmla="*/ 1464 w 3163"/>
                <a:gd name="T95" fmla="*/ 197 h 503"/>
                <a:gd name="T96" fmla="*/ 1364 w 3163"/>
                <a:gd name="T97" fmla="*/ 143 h 503"/>
                <a:gd name="T98" fmla="*/ 1347 w 3163"/>
                <a:gd name="T99" fmla="*/ 107 h 503"/>
                <a:gd name="T100" fmla="*/ 767 w 3163"/>
                <a:gd name="T101" fmla="*/ 128 h 503"/>
                <a:gd name="T102" fmla="*/ 575 w 3163"/>
                <a:gd name="T103" fmla="*/ 362 h 503"/>
                <a:gd name="T104" fmla="*/ 725 w 3163"/>
                <a:gd name="T105" fmla="*/ 463 h 503"/>
                <a:gd name="T106" fmla="*/ 686 w 3163"/>
                <a:gd name="T107" fmla="*/ 503 h 503"/>
                <a:gd name="T108" fmla="*/ 501 w 3163"/>
                <a:gd name="T109" fmla="*/ 385 h 503"/>
                <a:gd name="T110" fmla="*/ 568 w 3163"/>
                <a:gd name="T111" fmla="*/ 129 h 503"/>
                <a:gd name="T112" fmla="*/ 306 w 3163"/>
                <a:gd name="T113" fmla="*/ 222 h 503"/>
                <a:gd name="T114" fmla="*/ 303 w 3163"/>
                <a:gd name="T115" fmla="*/ 496 h 503"/>
                <a:gd name="T116" fmla="*/ 0 w 3163"/>
                <a:gd name="T117" fmla="*/ 49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63" h="503">
                  <a:moveTo>
                    <a:pt x="2401" y="266"/>
                  </a:moveTo>
                  <a:lnTo>
                    <a:pt x="2394" y="268"/>
                  </a:lnTo>
                  <a:lnTo>
                    <a:pt x="2389" y="273"/>
                  </a:lnTo>
                  <a:lnTo>
                    <a:pt x="2384" y="274"/>
                  </a:lnTo>
                  <a:lnTo>
                    <a:pt x="2380" y="277"/>
                  </a:lnTo>
                  <a:lnTo>
                    <a:pt x="2374" y="280"/>
                  </a:lnTo>
                  <a:lnTo>
                    <a:pt x="2363" y="282"/>
                  </a:lnTo>
                  <a:lnTo>
                    <a:pt x="2348" y="289"/>
                  </a:lnTo>
                  <a:lnTo>
                    <a:pt x="2327" y="298"/>
                  </a:lnTo>
                  <a:lnTo>
                    <a:pt x="2325" y="298"/>
                  </a:lnTo>
                  <a:lnTo>
                    <a:pt x="2324" y="298"/>
                  </a:lnTo>
                  <a:lnTo>
                    <a:pt x="2322" y="298"/>
                  </a:lnTo>
                  <a:lnTo>
                    <a:pt x="2298" y="309"/>
                  </a:lnTo>
                  <a:lnTo>
                    <a:pt x="2280" y="322"/>
                  </a:lnTo>
                  <a:lnTo>
                    <a:pt x="2267" y="336"/>
                  </a:lnTo>
                  <a:lnTo>
                    <a:pt x="2256" y="360"/>
                  </a:lnTo>
                  <a:lnTo>
                    <a:pt x="2252" y="385"/>
                  </a:lnTo>
                  <a:lnTo>
                    <a:pt x="2253" y="404"/>
                  </a:lnTo>
                  <a:lnTo>
                    <a:pt x="2259" y="420"/>
                  </a:lnTo>
                  <a:lnTo>
                    <a:pt x="2269" y="434"/>
                  </a:lnTo>
                  <a:lnTo>
                    <a:pt x="2282" y="445"/>
                  </a:lnTo>
                  <a:lnTo>
                    <a:pt x="2297" y="452"/>
                  </a:lnTo>
                  <a:lnTo>
                    <a:pt x="2315" y="454"/>
                  </a:lnTo>
                  <a:lnTo>
                    <a:pt x="2320" y="454"/>
                  </a:lnTo>
                  <a:lnTo>
                    <a:pt x="2322" y="454"/>
                  </a:lnTo>
                  <a:lnTo>
                    <a:pt x="2327" y="452"/>
                  </a:lnTo>
                  <a:lnTo>
                    <a:pt x="2349" y="447"/>
                  </a:lnTo>
                  <a:lnTo>
                    <a:pt x="2369" y="434"/>
                  </a:lnTo>
                  <a:lnTo>
                    <a:pt x="2386" y="417"/>
                  </a:lnTo>
                  <a:lnTo>
                    <a:pt x="2394" y="400"/>
                  </a:lnTo>
                  <a:lnTo>
                    <a:pt x="2400" y="383"/>
                  </a:lnTo>
                  <a:lnTo>
                    <a:pt x="2401" y="367"/>
                  </a:lnTo>
                  <a:lnTo>
                    <a:pt x="2401" y="266"/>
                  </a:lnTo>
                  <a:close/>
                  <a:moveTo>
                    <a:pt x="1464" y="266"/>
                  </a:moveTo>
                  <a:lnTo>
                    <a:pt x="1455" y="268"/>
                  </a:lnTo>
                  <a:lnTo>
                    <a:pt x="1450" y="273"/>
                  </a:lnTo>
                  <a:lnTo>
                    <a:pt x="1446" y="274"/>
                  </a:lnTo>
                  <a:lnTo>
                    <a:pt x="1441" y="277"/>
                  </a:lnTo>
                  <a:lnTo>
                    <a:pt x="1436" y="280"/>
                  </a:lnTo>
                  <a:lnTo>
                    <a:pt x="1425" y="282"/>
                  </a:lnTo>
                  <a:lnTo>
                    <a:pt x="1409" y="289"/>
                  </a:lnTo>
                  <a:lnTo>
                    <a:pt x="1388" y="298"/>
                  </a:lnTo>
                  <a:lnTo>
                    <a:pt x="1385" y="298"/>
                  </a:lnTo>
                  <a:lnTo>
                    <a:pt x="1384" y="298"/>
                  </a:lnTo>
                  <a:lnTo>
                    <a:pt x="1360" y="309"/>
                  </a:lnTo>
                  <a:lnTo>
                    <a:pt x="1342" y="322"/>
                  </a:lnTo>
                  <a:lnTo>
                    <a:pt x="1329" y="336"/>
                  </a:lnTo>
                  <a:lnTo>
                    <a:pt x="1318" y="360"/>
                  </a:lnTo>
                  <a:lnTo>
                    <a:pt x="1313" y="385"/>
                  </a:lnTo>
                  <a:lnTo>
                    <a:pt x="1315" y="404"/>
                  </a:lnTo>
                  <a:lnTo>
                    <a:pt x="1320" y="420"/>
                  </a:lnTo>
                  <a:lnTo>
                    <a:pt x="1330" y="434"/>
                  </a:lnTo>
                  <a:lnTo>
                    <a:pt x="1343" y="445"/>
                  </a:lnTo>
                  <a:lnTo>
                    <a:pt x="1358" y="452"/>
                  </a:lnTo>
                  <a:lnTo>
                    <a:pt x="1377" y="454"/>
                  </a:lnTo>
                  <a:lnTo>
                    <a:pt x="1381" y="454"/>
                  </a:lnTo>
                  <a:lnTo>
                    <a:pt x="1384" y="454"/>
                  </a:lnTo>
                  <a:lnTo>
                    <a:pt x="1388" y="452"/>
                  </a:lnTo>
                  <a:lnTo>
                    <a:pt x="1410" y="447"/>
                  </a:lnTo>
                  <a:lnTo>
                    <a:pt x="1430" y="434"/>
                  </a:lnTo>
                  <a:lnTo>
                    <a:pt x="1447" y="417"/>
                  </a:lnTo>
                  <a:lnTo>
                    <a:pt x="1455" y="400"/>
                  </a:lnTo>
                  <a:lnTo>
                    <a:pt x="1461" y="383"/>
                  </a:lnTo>
                  <a:lnTo>
                    <a:pt x="1464" y="367"/>
                  </a:lnTo>
                  <a:lnTo>
                    <a:pt x="1464" y="266"/>
                  </a:lnTo>
                  <a:close/>
                  <a:moveTo>
                    <a:pt x="2989" y="136"/>
                  </a:moveTo>
                  <a:lnTo>
                    <a:pt x="2964" y="139"/>
                  </a:lnTo>
                  <a:lnTo>
                    <a:pt x="2944" y="150"/>
                  </a:lnTo>
                  <a:lnTo>
                    <a:pt x="2926" y="167"/>
                  </a:lnTo>
                  <a:lnTo>
                    <a:pt x="2912" y="191"/>
                  </a:lnTo>
                  <a:lnTo>
                    <a:pt x="2902" y="219"/>
                  </a:lnTo>
                  <a:lnTo>
                    <a:pt x="2895" y="256"/>
                  </a:lnTo>
                  <a:lnTo>
                    <a:pt x="3082" y="256"/>
                  </a:lnTo>
                  <a:lnTo>
                    <a:pt x="3078" y="225"/>
                  </a:lnTo>
                  <a:lnTo>
                    <a:pt x="3071" y="201"/>
                  </a:lnTo>
                  <a:lnTo>
                    <a:pt x="3064" y="183"/>
                  </a:lnTo>
                  <a:lnTo>
                    <a:pt x="3053" y="166"/>
                  </a:lnTo>
                  <a:lnTo>
                    <a:pt x="3039" y="152"/>
                  </a:lnTo>
                  <a:lnTo>
                    <a:pt x="3025" y="143"/>
                  </a:lnTo>
                  <a:lnTo>
                    <a:pt x="3008" y="138"/>
                  </a:lnTo>
                  <a:lnTo>
                    <a:pt x="2991" y="136"/>
                  </a:lnTo>
                  <a:lnTo>
                    <a:pt x="2989" y="136"/>
                  </a:lnTo>
                  <a:close/>
                  <a:moveTo>
                    <a:pt x="665" y="136"/>
                  </a:moveTo>
                  <a:lnTo>
                    <a:pt x="641" y="139"/>
                  </a:lnTo>
                  <a:lnTo>
                    <a:pt x="620" y="150"/>
                  </a:lnTo>
                  <a:lnTo>
                    <a:pt x="603" y="167"/>
                  </a:lnTo>
                  <a:lnTo>
                    <a:pt x="587" y="191"/>
                  </a:lnTo>
                  <a:lnTo>
                    <a:pt x="577" y="219"/>
                  </a:lnTo>
                  <a:lnTo>
                    <a:pt x="572" y="256"/>
                  </a:lnTo>
                  <a:lnTo>
                    <a:pt x="757" y="256"/>
                  </a:lnTo>
                  <a:lnTo>
                    <a:pt x="753" y="225"/>
                  </a:lnTo>
                  <a:lnTo>
                    <a:pt x="748" y="201"/>
                  </a:lnTo>
                  <a:lnTo>
                    <a:pt x="739" y="183"/>
                  </a:lnTo>
                  <a:lnTo>
                    <a:pt x="728" y="166"/>
                  </a:lnTo>
                  <a:lnTo>
                    <a:pt x="714" y="152"/>
                  </a:lnTo>
                  <a:lnTo>
                    <a:pt x="700" y="143"/>
                  </a:lnTo>
                  <a:lnTo>
                    <a:pt x="684" y="138"/>
                  </a:lnTo>
                  <a:lnTo>
                    <a:pt x="666" y="136"/>
                  </a:lnTo>
                  <a:lnTo>
                    <a:pt x="665" y="136"/>
                  </a:lnTo>
                  <a:close/>
                  <a:moveTo>
                    <a:pt x="1600" y="110"/>
                  </a:moveTo>
                  <a:lnTo>
                    <a:pt x="1688" y="110"/>
                  </a:lnTo>
                  <a:lnTo>
                    <a:pt x="1688" y="121"/>
                  </a:lnTo>
                  <a:lnTo>
                    <a:pt x="1691" y="131"/>
                  </a:lnTo>
                  <a:lnTo>
                    <a:pt x="1771" y="400"/>
                  </a:lnTo>
                  <a:lnTo>
                    <a:pt x="1859" y="131"/>
                  </a:lnTo>
                  <a:lnTo>
                    <a:pt x="1861" y="121"/>
                  </a:lnTo>
                  <a:lnTo>
                    <a:pt x="1862" y="110"/>
                  </a:lnTo>
                  <a:lnTo>
                    <a:pt x="1938" y="110"/>
                  </a:lnTo>
                  <a:lnTo>
                    <a:pt x="1940" y="121"/>
                  </a:lnTo>
                  <a:lnTo>
                    <a:pt x="1942" y="131"/>
                  </a:lnTo>
                  <a:lnTo>
                    <a:pt x="2023" y="400"/>
                  </a:lnTo>
                  <a:lnTo>
                    <a:pt x="2108" y="131"/>
                  </a:lnTo>
                  <a:lnTo>
                    <a:pt x="2110" y="124"/>
                  </a:lnTo>
                  <a:lnTo>
                    <a:pt x="2111" y="118"/>
                  </a:lnTo>
                  <a:lnTo>
                    <a:pt x="2111" y="115"/>
                  </a:lnTo>
                  <a:lnTo>
                    <a:pt x="2110" y="113"/>
                  </a:lnTo>
                  <a:lnTo>
                    <a:pt x="2108" y="110"/>
                  </a:lnTo>
                  <a:lnTo>
                    <a:pt x="2152" y="110"/>
                  </a:lnTo>
                  <a:lnTo>
                    <a:pt x="2149" y="117"/>
                  </a:lnTo>
                  <a:lnTo>
                    <a:pt x="2146" y="124"/>
                  </a:lnTo>
                  <a:lnTo>
                    <a:pt x="2145" y="131"/>
                  </a:lnTo>
                  <a:lnTo>
                    <a:pt x="2037" y="476"/>
                  </a:lnTo>
                  <a:lnTo>
                    <a:pt x="2035" y="483"/>
                  </a:lnTo>
                  <a:lnTo>
                    <a:pt x="2034" y="490"/>
                  </a:lnTo>
                  <a:lnTo>
                    <a:pt x="2034" y="496"/>
                  </a:lnTo>
                  <a:lnTo>
                    <a:pt x="1966" y="496"/>
                  </a:lnTo>
                  <a:lnTo>
                    <a:pt x="1966" y="491"/>
                  </a:lnTo>
                  <a:lnTo>
                    <a:pt x="1966" y="487"/>
                  </a:lnTo>
                  <a:lnTo>
                    <a:pt x="1965" y="482"/>
                  </a:lnTo>
                  <a:lnTo>
                    <a:pt x="1965" y="476"/>
                  </a:lnTo>
                  <a:lnTo>
                    <a:pt x="1878" y="188"/>
                  </a:lnTo>
                  <a:lnTo>
                    <a:pt x="1785" y="476"/>
                  </a:lnTo>
                  <a:lnTo>
                    <a:pt x="1782" y="482"/>
                  </a:lnTo>
                  <a:lnTo>
                    <a:pt x="1781" y="489"/>
                  </a:lnTo>
                  <a:lnTo>
                    <a:pt x="1779" y="496"/>
                  </a:lnTo>
                  <a:lnTo>
                    <a:pt x="1714" y="496"/>
                  </a:lnTo>
                  <a:lnTo>
                    <a:pt x="1714" y="490"/>
                  </a:lnTo>
                  <a:lnTo>
                    <a:pt x="1713" y="483"/>
                  </a:lnTo>
                  <a:lnTo>
                    <a:pt x="1712" y="476"/>
                  </a:lnTo>
                  <a:lnTo>
                    <a:pt x="1609" y="131"/>
                  </a:lnTo>
                  <a:lnTo>
                    <a:pt x="1606" y="124"/>
                  </a:lnTo>
                  <a:lnTo>
                    <a:pt x="1603" y="117"/>
                  </a:lnTo>
                  <a:lnTo>
                    <a:pt x="1600" y="110"/>
                  </a:lnTo>
                  <a:close/>
                  <a:moveTo>
                    <a:pt x="887" y="110"/>
                  </a:moveTo>
                  <a:lnTo>
                    <a:pt x="980" y="110"/>
                  </a:lnTo>
                  <a:lnTo>
                    <a:pt x="981" y="115"/>
                  </a:lnTo>
                  <a:lnTo>
                    <a:pt x="985" y="124"/>
                  </a:lnTo>
                  <a:lnTo>
                    <a:pt x="988" y="131"/>
                  </a:lnTo>
                  <a:lnTo>
                    <a:pt x="1061" y="249"/>
                  </a:lnTo>
                  <a:lnTo>
                    <a:pt x="1142" y="131"/>
                  </a:lnTo>
                  <a:lnTo>
                    <a:pt x="1146" y="125"/>
                  </a:lnTo>
                  <a:lnTo>
                    <a:pt x="1149" y="118"/>
                  </a:lnTo>
                  <a:lnTo>
                    <a:pt x="1152" y="114"/>
                  </a:lnTo>
                  <a:lnTo>
                    <a:pt x="1153" y="110"/>
                  </a:lnTo>
                  <a:lnTo>
                    <a:pt x="1199" y="110"/>
                  </a:lnTo>
                  <a:lnTo>
                    <a:pt x="1194" y="117"/>
                  </a:lnTo>
                  <a:lnTo>
                    <a:pt x="1190" y="122"/>
                  </a:lnTo>
                  <a:lnTo>
                    <a:pt x="1185" y="127"/>
                  </a:lnTo>
                  <a:lnTo>
                    <a:pt x="1184" y="131"/>
                  </a:lnTo>
                  <a:lnTo>
                    <a:pt x="1081" y="284"/>
                  </a:lnTo>
                  <a:lnTo>
                    <a:pt x="1195" y="476"/>
                  </a:lnTo>
                  <a:lnTo>
                    <a:pt x="1197" y="480"/>
                  </a:lnTo>
                  <a:lnTo>
                    <a:pt x="1201" y="484"/>
                  </a:lnTo>
                  <a:lnTo>
                    <a:pt x="1205" y="490"/>
                  </a:lnTo>
                  <a:lnTo>
                    <a:pt x="1209" y="496"/>
                  </a:lnTo>
                  <a:lnTo>
                    <a:pt x="1115" y="496"/>
                  </a:lnTo>
                  <a:lnTo>
                    <a:pt x="1115" y="491"/>
                  </a:lnTo>
                  <a:lnTo>
                    <a:pt x="1112" y="487"/>
                  </a:lnTo>
                  <a:lnTo>
                    <a:pt x="1111" y="482"/>
                  </a:lnTo>
                  <a:lnTo>
                    <a:pt x="1106" y="476"/>
                  </a:lnTo>
                  <a:lnTo>
                    <a:pt x="1026" y="340"/>
                  </a:lnTo>
                  <a:lnTo>
                    <a:pt x="933" y="476"/>
                  </a:lnTo>
                  <a:lnTo>
                    <a:pt x="932" y="479"/>
                  </a:lnTo>
                  <a:lnTo>
                    <a:pt x="929" y="484"/>
                  </a:lnTo>
                  <a:lnTo>
                    <a:pt x="925" y="490"/>
                  </a:lnTo>
                  <a:lnTo>
                    <a:pt x="922" y="496"/>
                  </a:lnTo>
                  <a:lnTo>
                    <a:pt x="874" y="496"/>
                  </a:lnTo>
                  <a:lnTo>
                    <a:pt x="880" y="491"/>
                  </a:lnTo>
                  <a:lnTo>
                    <a:pt x="886" y="484"/>
                  </a:lnTo>
                  <a:lnTo>
                    <a:pt x="891" y="476"/>
                  </a:lnTo>
                  <a:lnTo>
                    <a:pt x="1005" y="306"/>
                  </a:lnTo>
                  <a:lnTo>
                    <a:pt x="901" y="131"/>
                  </a:lnTo>
                  <a:lnTo>
                    <a:pt x="895" y="122"/>
                  </a:lnTo>
                  <a:lnTo>
                    <a:pt x="891" y="115"/>
                  </a:lnTo>
                  <a:lnTo>
                    <a:pt x="887" y="110"/>
                  </a:lnTo>
                  <a:close/>
                  <a:moveTo>
                    <a:pt x="2989" y="100"/>
                  </a:moveTo>
                  <a:lnTo>
                    <a:pt x="2995" y="100"/>
                  </a:lnTo>
                  <a:lnTo>
                    <a:pt x="3032" y="103"/>
                  </a:lnTo>
                  <a:lnTo>
                    <a:pt x="3064" y="113"/>
                  </a:lnTo>
                  <a:lnTo>
                    <a:pt x="3092" y="128"/>
                  </a:lnTo>
                  <a:lnTo>
                    <a:pt x="3116" y="149"/>
                  </a:lnTo>
                  <a:lnTo>
                    <a:pt x="3134" y="176"/>
                  </a:lnTo>
                  <a:lnTo>
                    <a:pt x="3150" y="208"/>
                  </a:lnTo>
                  <a:lnTo>
                    <a:pt x="3158" y="246"/>
                  </a:lnTo>
                  <a:lnTo>
                    <a:pt x="3163" y="289"/>
                  </a:lnTo>
                  <a:lnTo>
                    <a:pt x="2894" y="289"/>
                  </a:lnTo>
                  <a:lnTo>
                    <a:pt x="2895" y="329"/>
                  </a:lnTo>
                  <a:lnTo>
                    <a:pt x="2899" y="362"/>
                  </a:lnTo>
                  <a:lnTo>
                    <a:pt x="2906" y="390"/>
                  </a:lnTo>
                  <a:lnTo>
                    <a:pt x="2918" y="413"/>
                  </a:lnTo>
                  <a:lnTo>
                    <a:pt x="2932" y="431"/>
                  </a:lnTo>
                  <a:lnTo>
                    <a:pt x="2947" y="447"/>
                  </a:lnTo>
                  <a:lnTo>
                    <a:pt x="2967" y="456"/>
                  </a:lnTo>
                  <a:lnTo>
                    <a:pt x="2989" y="463"/>
                  </a:lnTo>
                  <a:lnTo>
                    <a:pt x="3003" y="465"/>
                  </a:lnTo>
                  <a:lnTo>
                    <a:pt x="3020" y="466"/>
                  </a:lnTo>
                  <a:lnTo>
                    <a:pt x="3050" y="463"/>
                  </a:lnTo>
                  <a:lnTo>
                    <a:pt x="3078" y="455"/>
                  </a:lnTo>
                  <a:lnTo>
                    <a:pt x="3106" y="441"/>
                  </a:lnTo>
                  <a:lnTo>
                    <a:pt x="3133" y="421"/>
                  </a:lnTo>
                  <a:lnTo>
                    <a:pt x="3144" y="470"/>
                  </a:lnTo>
                  <a:lnTo>
                    <a:pt x="3109" y="486"/>
                  </a:lnTo>
                  <a:lnTo>
                    <a:pt x="3078" y="496"/>
                  </a:lnTo>
                  <a:lnTo>
                    <a:pt x="3047" y="501"/>
                  </a:lnTo>
                  <a:lnTo>
                    <a:pt x="3011" y="503"/>
                  </a:lnTo>
                  <a:lnTo>
                    <a:pt x="2999" y="503"/>
                  </a:lnTo>
                  <a:lnTo>
                    <a:pt x="2989" y="503"/>
                  </a:lnTo>
                  <a:lnTo>
                    <a:pt x="2950" y="497"/>
                  </a:lnTo>
                  <a:lnTo>
                    <a:pt x="2915" y="486"/>
                  </a:lnTo>
                  <a:lnTo>
                    <a:pt x="2885" y="469"/>
                  </a:lnTo>
                  <a:lnTo>
                    <a:pt x="2860" y="445"/>
                  </a:lnTo>
                  <a:lnTo>
                    <a:pt x="2840" y="417"/>
                  </a:lnTo>
                  <a:lnTo>
                    <a:pt x="2825" y="385"/>
                  </a:lnTo>
                  <a:lnTo>
                    <a:pt x="2816" y="347"/>
                  </a:lnTo>
                  <a:lnTo>
                    <a:pt x="2814" y="305"/>
                  </a:lnTo>
                  <a:lnTo>
                    <a:pt x="2816" y="267"/>
                  </a:lnTo>
                  <a:lnTo>
                    <a:pt x="2822" y="232"/>
                  </a:lnTo>
                  <a:lnTo>
                    <a:pt x="2833" y="202"/>
                  </a:lnTo>
                  <a:lnTo>
                    <a:pt x="2847" y="174"/>
                  </a:lnTo>
                  <a:lnTo>
                    <a:pt x="2867" y="150"/>
                  </a:lnTo>
                  <a:lnTo>
                    <a:pt x="2892" y="129"/>
                  </a:lnTo>
                  <a:lnTo>
                    <a:pt x="2920" y="114"/>
                  </a:lnTo>
                  <a:lnTo>
                    <a:pt x="2953" y="104"/>
                  </a:lnTo>
                  <a:lnTo>
                    <a:pt x="2989" y="100"/>
                  </a:lnTo>
                  <a:close/>
                  <a:moveTo>
                    <a:pt x="2767" y="100"/>
                  </a:moveTo>
                  <a:lnTo>
                    <a:pt x="2767" y="160"/>
                  </a:lnTo>
                  <a:lnTo>
                    <a:pt x="2761" y="159"/>
                  </a:lnTo>
                  <a:lnTo>
                    <a:pt x="2757" y="159"/>
                  </a:lnTo>
                  <a:lnTo>
                    <a:pt x="2754" y="159"/>
                  </a:lnTo>
                  <a:lnTo>
                    <a:pt x="2729" y="162"/>
                  </a:lnTo>
                  <a:lnTo>
                    <a:pt x="2708" y="169"/>
                  </a:lnTo>
                  <a:lnTo>
                    <a:pt x="2691" y="183"/>
                  </a:lnTo>
                  <a:lnTo>
                    <a:pt x="2680" y="200"/>
                  </a:lnTo>
                  <a:lnTo>
                    <a:pt x="2673" y="223"/>
                  </a:lnTo>
                  <a:lnTo>
                    <a:pt x="2670" y="250"/>
                  </a:lnTo>
                  <a:lnTo>
                    <a:pt x="2670" y="472"/>
                  </a:lnTo>
                  <a:lnTo>
                    <a:pt x="2671" y="484"/>
                  </a:lnTo>
                  <a:lnTo>
                    <a:pt x="2674" y="496"/>
                  </a:lnTo>
                  <a:lnTo>
                    <a:pt x="2591" y="496"/>
                  </a:lnTo>
                  <a:lnTo>
                    <a:pt x="2594" y="472"/>
                  </a:lnTo>
                  <a:lnTo>
                    <a:pt x="2594" y="134"/>
                  </a:lnTo>
                  <a:lnTo>
                    <a:pt x="2591" y="110"/>
                  </a:lnTo>
                  <a:lnTo>
                    <a:pt x="2670" y="110"/>
                  </a:lnTo>
                  <a:lnTo>
                    <a:pt x="2670" y="159"/>
                  </a:lnTo>
                  <a:lnTo>
                    <a:pt x="2677" y="141"/>
                  </a:lnTo>
                  <a:lnTo>
                    <a:pt x="2688" y="127"/>
                  </a:lnTo>
                  <a:lnTo>
                    <a:pt x="2701" y="115"/>
                  </a:lnTo>
                  <a:lnTo>
                    <a:pt x="2718" y="108"/>
                  </a:lnTo>
                  <a:lnTo>
                    <a:pt x="2739" y="104"/>
                  </a:lnTo>
                  <a:lnTo>
                    <a:pt x="2767" y="100"/>
                  </a:lnTo>
                  <a:close/>
                  <a:moveTo>
                    <a:pt x="2352" y="100"/>
                  </a:moveTo>
                  <a:lnTo>
                    <a:pt x="2389" y="103"/>
                  </a:lnTo>
                  <a:lnTo>
                    <a:pt x="2419" y="111"/>
                  </a:lnTo>
                  <a:lnTo>
                    <a:pt x="2443" y="124"/>
                  </a:lnTo>
                  <a:lnTo>
                    <a:pt x="2459" y="136"/>
                  </a:lnTo>
                  <a:lnTo>
                    <a:pt x="2469" y="152"/>
                  </a:lnTo>
                  <a:lnTo>
                    <a:pt x="2476" y="170"/>
                  </a:lnTo>
                  <a:lnTo>
                    <a:pt x="2477" y="190"/>
                  </a:lnTo>
                  <a:lnTo>
                    <a:pt x="2477" y="420"/>
                  </a:lnTo>
                  <a:lnTo>
                    <a:pt x="2479" y="434"/>
                  </a:lnTo>
                  <a:lnTo>
                    <a:pt x="2483" y="445"/>
                  </a:lnTo>
                  <a:lnTo>
                    <a:pt x="2490" y="452"/>
                  </a:lnTo>
                  <a:lnTo>
                    <a:pt x="2500" y="454"/>
                  </a:lnTo>
                  <a:lnTo>
                    <a:pt x="2511" y="451"/>
                  </a:lnTo>
                  <a:lnTo>
                    <a:pt x="2525" y="441"/>
                  </a:lnTo>
                  <a:lnTo>
                    <a:pt x="2525" y="483"/>
                  </a:lnTo>
                  <a:lnTo>
                    <a:pt x="2505" y="494"/>
                  </a:lnTo>
                  <a:lnTo>
                    <a:pt x="2487" y="501"/>
                  </a:lnTo>
                  <a:lnTo>
                    <a:pt x="2467" y="503"/>
                  </a:lnTo>
                  <a:lnTo>
                    <a:pt x="2450" y="501"/>
                  </a:lnTo>
                  <a:lnTo>
                    <a:pt x="2436" y="497"/>
                  </a:lnTo>
                  <a:lnTo>
                    <a:pt x="2425" y="490"/>
                  </a:lnTo>
                  <a:lnTo>
                    <a:pt x="2417" y="479"/>
                  </a:lnTo>
                  <a:lnTo>
                    <a:pt x="2410" y="463"/>
                  </a:lnTo>
                  <a:lnTo>
                    <a:pt x="2404" y="445"/>
                  </a:lnTo>
                  <a:lnTo>
                    <a:pt x="2381" y="468"/>
                  </a:lnTo>
                  <a:lnTo>
                    <a:pt x="2362" y="483"/>
                  </a:lnTo>
                  <a:lnTo>
                    <a:pt x="2345" y="491"/>
                  </a:lnTo>
                  <a:lnTo>
                    <a:pt x="2327" y="498"/>
                  </a:lnTo>
                  <a:lnTo>
                    <a:pt x="2305" y="501"/>
                  </a:lnTo>
                  <a:lnTo>
                    <a:pt x="2283" y="503"/>
                  </a:lnTo>
                  <a:lnTo>
                    <a:pt x="2255" y="500"/>
                  </a:lnTo>
                  <a:lnTo>
                    <a:pt x="2231" y="491"/>
                  </a:lnTo>
                  <a:lnTo>
                    <a:pt x="2211" y="477"/>
                  </a:lnTo>
                  <a:lnTo>
                    <a:pt x="2197" y="461"/>
                  </a:lnTo>
                  <a:lnTo>
                    <a:pt x="2186" y="441"/>
                  </a:lnTo>
                  <a:lnTo>
                    <a:pt x="2180" y="418"/>
                  </a:lnTo>
                  <a:lnTo>
                    <a:pt x="2177" y="393"/>
                  </a:lnTo>
                  <a:lnTo>
                    <a:pt x="2180" y="364"/>
                  </a:lnTo>
                  <a:lnTo>
                    <a:pt x="2190" y="337"/>
                  </a:lnTo>
                  <a:lnTo>
                    <a:pt x="2204" y="316"/>
                  </a:lnTo>
                  <a:lnTo>
                    <a:pt x="2225" y="298"/>
                  </a:lnTo>
                  <a:lnTo>
                    <a:pt x="2246" y="287"/>
                  </a:lnTo>
                  <a:lnTo>
                    <a:pt x="2265" y="278"/>
                  </a:lnTo>
                  <a:lnTo>
                    <a:pt x="2279" y="273"/>
                  </a:lnTo>
                  <a:lnTo>
                    <a:pt x="2298" y="267"/>
                  </a:lnTo>
                  <a:lnTo>
                    <a:pt x="2327" y="259"/>
                  </a:lnTo>
                  <a:lnTo>
                    <a:pt x="2351" y="250"/>
                  </a:lnTo>
                  <a:lnTo>
                    <a:pt x="2374" y="240"/>
                  </a:lnTo>
                  <a:lnTo>
                    <a:pt x="2390" y="230"/>
                  </a:lnTo>
                  <a:lnTo>
                    <a:pt x="2398" y="215"/>
                  </a:lnTo>
                  <a:lnTo>
                    <a:pt x="2401" y="197"/>
                  </a:lnTo>
                  <a:lnTo>
                    <a:pt x="2400" y="181"/>
                  </a:lnTo>
                  <a:lnTo>
                    <a:pt x="2393" y="167"/>
                  </a:lnTo>
                  <a:lnTo>
                    <a:pt x="2381" y="156"/>
                  </a:lnTo>
                  <a:lnTo>
                    <a:pt x="2367" y="148"/>
                  </a:lnTo>
                  <a:lnTo>
                    <a:pt x="2351" y="142"/>
                  </a:lnTo>
                  <a:lnTo>
                    <a:pt x="2331" y="141"/>
                  </a:lnTo>
                  <a:lnTo>
                    <a:pt x="2327" y="141"/>
                  </a:lnTo>
                  <a:lnTo>
                    <a:pt x="2303" y="143"/>
                  </a:lnTo>
                  <a:lnTo>
                    <a:pt x="2282" y="150"/>
                  </a:lnTo>
                  <a:lnTo>
                    <a:pt x="2266" y="157"/>
                  </a:lnTo>
                  <a:lnTo>
                    <a:pt x="2249" y="167"/>
                  </a:lnTo>
                  <a:lnTo>
                    <a:pt x="2229" y="181"/>
                  </a:lnTo>
                  <a:lnTo>
                    <a:pt x="2217" y="132"/>
                  </a:lnTo>
                  <a:lnTo>
                    <a:pt x="2242" y="121"/>
                  </a:lnTo>
                  <a:lnTo>
                    <a:pt x="2265" y="113"/>
                  </a:lnTo>
                  <a:lnTo>
                    <a:pt x="2284" y="107"/>
                  </a:lnTo>
                  <a:lnTo>
                    <a:pt x="2305" y="104"/>
                  </a:lnTo>
                  <a:lnTo>
                    <a:pt x="2327" y="101"/>
                  </a:lnTo>
                  <a:lnTo>
                    <a:pt x="2352" y="100"/>
                  </a:lnTo>
                  <a:close/>
                  <a:moveTo>
                    <a:pt x="1413" y="100"/>
                  </a:moveTo>
                  <a:lnTo>
                    <a:pt x="1441" y="101"/>
                  </a:lnTo>
                  <a:lnTo>
                    <a:pt x="1467" y="107"/>
                  </a:lnTo>
                  <a:lnTo>
                    <a:pt x="1488" y="114"/>
                  </a:lnTo>
                  <a:lnTo>
                    <a:pt x="1506" y="124"/>
                  </a:lnTo>
                  <a:lnTo>
                    <a:pt x="1520" y="136"/>
                  </a:lnTo>
                  <a:lnTo>
                    <a:pt x="1530" y="152"/>
                  </a:lnTo>
                  <a:lnTo>
                    <a:pt x="1537" y="170"/>
                  </a:lnTo>
                  <a:lnTo>
                    <a:pt x="1539" y="190"/>
                  </a:lnTo>
                  <a:lnTo>
                    <a:pt x="1539" y="420"/>
                  </a:lnTo>
                  <a:lnTo>
                    <a:pt x="1540" y="434"/>
                  </a:lnTo>
                  <a:lnTo>
                    <a:pt x="1544" y="445"/>
                  </a:lnTo>
                  <a:lnTo>
                    <a:pt x="1551" y="452"/>
                  </a:lnTo>
                  <a:lnTo>
                    <a:pt x="1561" y="454"/>
                  </a:lnTo>
                  <a:lnTo>
                    <a:pt x="1572" y="451"/>
                  </a:lnTo>
                  <a:lnTo>
                    <a:pt x="1588" y="441"/>
                  </a:lnTo>
                  <a:lnTo>
                    <a:pt x="1588" y="483"/>
                  </a:lnTo>
                  <a:lnTo>
                    <a:pt x="1567" y="494"/>
                  </a:lnTo>
                  <a:lnTo>
                    <a:pt x="1548" y="501"/>
                  </a:lnTo>
                  <a:lnTo>
                    <a:pt x="1530" y="503"/>
                  </a:lnTo>
                  <a:lnTo>
                    <a:pt x="1512" y="501"/>
                  </a:lnTo>
                  <a:lnTo>
                    <a:pt x="1498" y="497"/>
                  </a:lnTo>
                  <a:lnTo>
                    <a:pt x="1486" y="490"/>
                  </a:lnTo>
                  <a:lnTo>
                    <a:pt x="1478" y="479"/>
                  </a:lnTo>
                  <a:lnTo>
                    <a:pt x="1471" y="463"/>
                  </a:lnTo>
                  <a:lnTo>
                    <a:pt x="1465" y="445"/>
                  </a:lnTo>
                  <a:lnTo>
                    <a:pt x="1443" y="468"/>
                  </a:lnTo>
                  <a:lnTo>
                    <a:pt x="1423" y="483"/>
                  </a:lnTo>
                  <a:lnTo>
                    <a:pt x="1406" y="491"/>
                  </a:lnTo>
                  <a:lnTo>
                    <a:pt x="1388" y="498"/>
                  </a:lnTo>
                  <a:lnTo>
                    <a:pt x="1367" y="501"/>
                  </a:lnTo>
                  <a:lnTo>
                    <a:pt x="1344" y="503"/>
                  </a:lnTo>
                  <a:lnTo>
                    <a:pt x="1316" y="500"/>
                  </a:lnTo>
                  <a:lnTo>
                    <a:pt x="1292" y="491"/>
                  </a:lnTo>
                  <a:lnTo>
                    <a:pt x="1273" y="477"/>
                  </a:lnTo>
                  <a:lnTo>
                    <a:pt x="1258" y="461"/>
                  </a:lnTo>
                  <a:lnTo>
                    <a:pt x="1247" y="441"/>
                  </a:lnTo>
                  <a:lnTo>
                    <a:pt x="1242" y="418"/>
                  </a:lnTo>
                  <a:lnTo>
                    <a:pt x="1239" y="393"/>
                  </a:lnTo>
                  <a:lnTo>
                    <a:pt x="1242" y="364"/>
                  </a:lnTo>
                  <a:lnTo>
                    <a:pt x="1251" y="337"/>
                  </a:lnTo>
                  <a:lnTo>
                    <a:pt x="1266" y="316"/>
                  </a:lnTo>
                  <a:lnTo>
                    <a:pt x="1287" y="298"/>
                  </a:lnTo>
                  <a:lnTo>
                    <a:pt x="1308" y="287"/>
                  </a:lnTo>
                  <a:lnTo>
                    <a:pt x="1327" y="278"/>
                  </a:lnTo>
                  <a:lnTo>
                    <a:pt x="1340" y="273"/>
                  </a:lnTo>
                  <a:lnTo>
                    <a:pt x="1361" y="267"/>
                  </a:lnTo>
                  <a:lnTo>
                    <a:pt x="1388" y="259"/>
                  </a:lnTo>
                  <a:lnTo>
                    <a:pt x="1412" y="250"/>
                  </a:lnTo>
                  <a:lnTo>
                    <a:pt x="1436" y="240"/>
                  </a:lnTo>
                  <a:lnTo>
                    <a:pt x="1451" y="230"/>
                  </a:lnTo>
                  <a:lnTo>
                    <a:pt x="1460" y="215"/>
                  </a:lnTo>
                  <a:lnTo>
                    <a:pt x="1464" y="197"/>
                  </a:lnTo>
                  <a:lnTo>
                    <a:pt x="1461" y="181"/>
                  </a:lnTo>
                  <a:lnTo>
                    <a:pt x="1454" y="167"/>
                  </a:lnTo>
                  <a:lnTo>
                    <a:pt x="1444" y="156"/>
                  </a:lnTo>
                  <a:lnTo>
                    <a:pt x="1429" y="148"/>
                  </a:lnTo>
                  <a:lnTo>
                    <a:pt x="1412" y="142"/>
                  </a:lnTo>
                  <a:lnTo>
                    <a:pt x="1392" y="141"/>
                  </a:lnTo>
                  <a:lnTo>
                    <a:pt x="1388" y="141"/>
                  </a:lnTo>
                  <a:lnTo>
                    <a:pt x="1364" y="143"/>
                  </a:lnTo>
                  <a:lnTo>
                    <a:pt x="1343" y="150"/>
                  </a:lnTo>
                  <a:lnTo>
                    <a:pt x="1327" y="157"/>
                  </a:lnTo>
                  <a:lnTo>
                    <a:pt x="1311" y="167"/>
                  </a:lnTo>
                  <a:lnTo>
                    <a:pt x="1291" y="181"/>
                  </a:lnTo>
                  <a:lnTo>
                    <a:pt x="1278" y="132"/>
                  </a:lnTo>
                  <a:lnTo>
                    <a:pt x="1304" y="121"/>
                  </a:lnTo>
                  <a:lnTo>
                    <a:pt x="1326" y="113"/>
                  </a:lnTo>
                  <a:lnTo>
                    <a:pt x="1347" y="107"/>
                  </a:lnTo>
                  <a:lnTo>
                    <a:pt x="1367" y="104"/>
                  </a:lnTo>
                  <a:lnTo>
                    <a:pt x="1388" y="101"/>
                  </a:lnTo>
                  <a:lnTo>
                    <a:pt x="1413" y="100"/>
                  </a:lnTo>
                  <a:close/>
                  <a:moveTo>
                    <a:pt x="665" y="100"/>
                  </a:moveTo>
                  <a:lnTo>
                    <a:pt x="670" y="100"/>
                  </a:lnTo>
                  <a:lnTo>
                    <a:pt x="707" y="103"/>
                  </a:lnTo>
                  <a:lnTo>
                    <a:pt x="739" y="113"/>
                  </a:lnTo>
                  <a:lnTo>
                    <a:pt x="767" y="128"/>
                  </a:lnTo>
                  <a:lnTo>
                    <a:pt x="791" y="149"/>
                  </a:lnTo>
                  <a:lnTo>
                    <a:pt x="811" y="176"/>
                  </a:lnTo>
                  <a:lnTo>
                    <a:pt x="825" y="208"/>
                  </a:lnTo>
                  <a:lnTo>
                    <a:pt x="833" y="246"/>
                  </a:lnTo>
                  <a:lnTo>
                    <a:pt x="838" y="289"/>
                  </a:lnTo>
                  <a:lnTo>
                    <a:pt x="569" y="289"/>
                  </a:lnTo>
                  <a:lnTo>
                    <a:pt x="570" y="329"/>
                  </a:lnTo>
                  <a:lnTo>
                    <a:pt x="575" y="362"/>
                  </a:lnTo>
                  <a:lnTo>
                    <a:pt x="583" y="390"/>
                  </a:lnTo>
                  <a:lnTo>
                    <a:pt x="597" y="418"/>
                  </a:lnTo>
                  <a:lnTo>
                    <a:pt x="614" y="440"/>
                  </a:lnTo>
                  <a:lnTo>
                    <a:pt x="636" y="455"/>
                  </a:lnTo>
                  <a:lnTo>
                    <a:pt x="665" y="463"/>
                  </a:lnTo>
                  <a:lnTo>
                    <a:pt x="680" y="465"/>
                  </a:lnTo>
                  <a:lnTo>
                    <a:pt x="697" y="466"/>
                  </a:lnTo>
                  <a:lnTo>
                    <a:pt x="725" y="463"/>
                  </a:lnTo>
                  <a:lnTo>
                    <a:pt x="753" y="455"/>
                  </a:lnTo>
                  <a:lnTo>
                    <a:pt x="781" y="441"/>
                  </a:lnTo>
                  <a:lnTo>
                    <a:pt x="808" y="421"/>
                  </a:lnTo>
                  <a:lnTo>
                    <a:pt x="819" y="470"/>
                  </a:lnTo>
                  <a:lnTo>
                    <a:pt x="784" y="486"/>
                  </a:lnTo>
                  <a:lnTo>
                    <a:pt x="753" y="496"/>
                  </a:lnTo>
                  <a:lnTo>
                    <a:pt x="722" y="501"/>
                  </a:lnTo>
                  <a:lnTo>
                    <a:pt x="686" y="503"/>
                  </a:lnTo>
                  <a:lnTo>
                    <a:pt x="676" y="503"/>
                  </a:lnTo>
                  <a:lnTo>
                    <a:pt x="665" y="503"/>
                  </a:lnTo>
                  <a:lnTo>
                    <a:pt x="625" y="497"/>
                  </a:lnTo>
                  <a:lnTo>
                    <a:pt x="590" y="486"/>
                  </a:lnTo>
                  <a:lnTo>
                    <a:pt x="560" y="469"/>
                  </a:lnTo>
                  <a:lnTo>
                    <a:pt x="535" y="445"/>
                  </a:lnTo>
                  <a:lnTo>
                    <a:pt x="515" y="417"/>
                  </a:lnTo>
                  <a:lnTo>
                    <a:pt x="501" y="385"/>
                  </a:lnTo>
                  <a:lnTo>
                    <a:pt x="493" y="347"/>
                  </a:lnTo>
                  <a:lnTo>
                    <a:pt x="490" y="305"/>
                  </a:lnTo>
                  <a:lnTo>
                    <a:pt x="492" y="267"/>
                  </a:lnTo>
                  <a:lnTo>
                    <a:pt x="499" y="232"/>
                  </a:lnTo>
                  <a:lnTo>
                    <a:pt x="508" y="202"/>
                  </a:lnTo>
                  <a:lnTo>
                    <a:pt x="524" y="174"/>
                  </a:lnTo>
                  <a:lnTo>
                    <a:pt x="542" y="150"/>
                  </a:lnTo>
                  <a:lnTo>
                    <a:pt x="568" y="129"/>
                  </a:lnTo>
                  <a:lnTo>
                    <a:pt x="596" y="114"/>
                  </a:lnTo>
                  <a:lnTo>
                    <a:pt x="628" y="104"/>
                  </a:lnTo>
                  <a:lnTo>
                    <a:pt x="665" y="100"/>
                  </a:lnTo>
                  <a:close/>
                  <a:moveTo>
                    <a:pt x="0" y="0"/>
                  </a:moveTo>
                  <a:lnTo>
                    <a:pt x="90" y="0"/>
                  </a:lnTo>
                  <a:lnTo>
                    <a:pt x="88" y="26"/>
                  </a:lnTo>
                  <a:lnTo>
                    <a:pt x="88" y="222"/>
                  </a:lnTo>
                  <a:lnTo>
                    <a:pt x="306" y="222"/>
                  </a:lnTo>
                  <a:lnTo>
                    <a:pt x="306" y="26"/>
                  </a:lnTo>
                  <a:lnTo>
                    <a:pt x="303" y="0"/>
                  </a:lnTo>
                  <a:lnTo>
                    <a:pt x="393" y="0"/>
                  </a:lnTo>
                  <a:lnTo>
                    <a:pt x="389" y="24"/>
                  </a:lnTo>
                  <a:lnTo>
                    <a:pt x="389" y="473"/>
                  </a:lnTo>
                  <a:lnTo>
                    <a:pt x="390" y="486"/>
                  </a:lnTo>
                  <a:lnTo>
                    <a:pt x="393" y="496"/>
                  </a:lnTo>
                  <a:lnTo>
                    <a:pt x="303" y="496"/>
                  </a:lnTo>
                  <a:lnTo>
                    <a:pt x="304" y="486"/>
                  </a:lnTo>
                  <a:lnTo>
                    <a:pt x="306" y="473"/>
                  </a:lnTo>
                  <a:lnTo>
                    <a:pt x="306" y="259"/>
                  </a:lnTo>
                  <a:lnTo>
                    <a:pt x="88" y="259"/>
                  </a:lnTo>
                  <a:lnTo>
                    <a:pt x="88" y="473"/>
                  </a:lnTo>
                  <a:lnTo>
                    <a:pt x="89" y="486"/>
                  </a:lnTo>
                  <a:lnTo>
                    <a:pt x="90" y="496"/>
                  </a:lnTo>
                  <a:lnTo>
                    <a:pt x="0" y="496"/>
                  </a:lnTo>
                  <a:lnTo>
                    <a:pt x="5" y="486"/>
                  </a:lnTo>
                  <a:lnTo>
                    <a:pt x="5" y="473"/>
                  </a:lnTo>
                  <a:lnTo>
                    <a:pt x="5" y="24"/>
                  </a:lnTo>
                  <a:lnTo>
                    <a:pt x="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6" name="Freeform 26"/>
            <p:cNvSpPr>
              <a:spLocks noEditPoints="1"/>
            </p:cNvSpPr>
            <p:nvPr userDrawn="1"/>
          </p:nvSpPr>
          <p:spPr bwMode="auto">
            <a:xfrm>
              <a:off x="2173" y="2461"/>
              <a:ext cx="1576" cy="115"/>
            </a:xfrm>
            <a:custGeom>
              <a:avLst/>
              <a:gdLst>
                <a:gd name="T0" fmla="*/ 2010 w 3153"/>
                <a:gd name="T1" fmla="*/ 78 h 229"/>
                <a:gd name="T2" fmla="*/ 2027 w 3153"/>
                <a:gd name="T3" fmla="*/ 192 h 229"/>
                <a:gd name="T4" fmla="*/ 2068 w 3153"/>
                <a:gd name="T5" fmla="*/ 143 h 229"/>
                <a:gd name="T6" fmla="*/ 2049 w 3153"/>
                <a:gd name="T7" fmla="*/ 35 h 229"/>
                <a:gd name="T8" fmla="*/ 1453 w 3153"/>
                <a:gd name="T9" fmla="*/ 69 h 229"/>
                <a:gd name="T10" fmla="*/ 1461 w 3153"/>
                <a:gd name="T11" fmla="*/ 186 h 229"/>
                <a:gd name="T12" fmla="*/ 1509 w 3153"/>
                <a:gd name="T13" fmla="*/ 156 h 229"/>
                <a:gd name="T14" fmla="*/ 1499 w 3153"/>
                <a:gd name="T15" fmla="*/ 40 h 229"/>
                <a:gd name="T16" fmla="*/ 2801 w 3153"/>
                <a:gd name="T17" fmla="*/ 91 h 229"/>
                <a:gd name="T18" fmla="*/ 2760 w 3153"/>
                <a:gd name="T19" fmla="*/ 223 h 229"/>
                <a:gd name="T20" fmla="*/ 1707 w 3153"/>
                <a:gd name="T21" fmla="*/ 4 h 229"/>
                <a:gd name="T22" fmla="*/ 1118 w 3153"/>
                <a:gd name="T23" fmla="*/ 4 h 229"/>
                <a:gd name="T24" fmla="*/ 1218 w 3153"/>
                <a:gd name="T25" fmla="*/ 140 h 229"/>
                <a:gd name="T26" fmla="*/ 1212 w 3153"/>
                <a:gd name="T27" fmla="*/ 223 h 229"/>
                <a:gd name="T28" fmla="*/ 1156 w 3153"/>
                <a:gd name="T29" fmla="*/ 120 h 229"/>
                <a:gd name="T30" fmla="*/ 863 w 3153"/>
                <a:gd name="T31" fmla="*/ 4 h 229"/>
                <a:gd name="T32" fmla="*/ 919 w 3153"/>
                <a:gd name="T33" fmla="*/ 123 h 229"/>
                <a:gd name="T34" fmla="*/ 393 w 3153"/>
                <a:gd name="T35" fmla="*/ 36 h 229"/>
                <a:gd name="T36" fmla="*/ 393 w 3153"/>
                <a:gd name="T37" fmla="*/ 189 h 229"/>
                <a:gd name="T38" fmla="*/ 89 w 3153"/>
                <a:gd name="T39" fmla="*/ 36 h 229"/>
                <a:gd name="T40" fmla="*/ 3105 w 3153"/>
                <a:gd name="T41" fmla="*/ 1 h 229"/>
                <a:gd name="T42" fmla="*/ 3147 w 3153"/>
                <a:gd name="T43" fmla="*/ 70 h 229"/>
                <a:gd name="T44" fmla="*/ 3078 w 3153"/>
                <a:gd name="T45" fmla="*/ 32 h 229"/>
                <a:gd name="T46" fmla="*/ 3064 w 3153"/>
                <a:gd name="T47" fmla="*/ 63 h 229"/>
                <a:gd name="T48" fmla="*/ 3133 w 3153"/>
                <a:gd name="T49" fmla="*/ 119 h 229"/>
                <a:gd name="T50" fmla="*/ 3108 w 3153"/>
                <a:gd name="T51" fmla="*/ 226 h 229"/>
                <a:gd name="T52" fmla="*/ 3020 w 3153"/>
                <a:gd name="T53" fmla="*/ 161 h 229"/>
                <a:gd name="T54" fmla="*/ 3075 w 3153"/>
                <a:gd name="T55" fmla="*/ 193 h 229"/>
                <a:gd name="T56" fmla="*/ 3103 w 3153"/>
                <a:gd name="T57" fmla="*/ 149 h 229"/>
                <a:gd name="T58" fmla="*/ 3020 w 3153"/>
                <a:gd name="T59" fmla="*/ 57 h 229"/>
                <a:gd name="T60" fmla="*/ 2352 w 3153"/>
                <a:gd name="T61" fmla="*/ 1 h 229"/>
                <a:gd name="T62" fmla="*/ 2362 w 3153"/>
                <a:gd name="T63" fmla="*/ 73 h 229"/>
                <a:gd name="T64" fmla="*/ 2313 w 3153"/>
                <a:gd name="T65" fmla="*/ 40 h 229"/>
                <a:gd name="T66" fmla="*/ 2303 w 3153"/>
                <a:gd name="T67" fmla="*/ 157 h 229"/>
                <a:gd name="T68" fmla="*/ 2353 w 3153"/>
                <a:gd name="T69" fmla="*/ 184 h 229"/>
                <a:gd name="T70" fmla="*/ 2401 w 3153"/>
                <a:gd name="T71" fmla="*/ 223 h 229"/>
                <a:gd name="T72" fmla="*/ 2332 w 3153"/>
                <a:gd name="T73" fmla="*/ 229 h 229"/>
                <a:gd name="T74" fmla="*/ 2262 w 3153"/>
                <a:gd name="T75" fmla="*/ 149 h 229"/>
                <a:gd name="T76" fmla="*/ 2282 w 3153"/>
                <a:gd name="T77" fmla="*/ 15 h 229"/>
                <a:gd name="T78" fmla="*/ 2090 w 3153"/>
                <a:gd name="T79" fmla="*/ 15 h 229"/>
                <a:gd name="T80" fmla="*/ 2110 w 3153"/>
                <a:gd name="T81" fmla="*/ 149 h 229"/>
                <a:gd name="T82" fmla="*/ 2040 w 3153"/>
                <a:gd name="T83" fmla="*/ 229 h 229"/>
                <a:gd name="T84" fmla="*/ 1969 w 3153"/>
                <a:gd name="T85" fmla="*/ 149 h 229"/>
                <a:gd name="T86" fmla="*/ 1989 w 3153"/>
                <a:gd name="T87" fmla="*/ 15 h 229"/>
                <a:gd name="T88" fmla="*/ 1531 w 3153"/>
                <a:gd name="T89" fmla="*/ 15 h 229"/>
                <a:gd name="T90" fmla="*/ 1551 w 3153"/>
                <a:gd name="T91" fmla="*/ 149 h 229"/>
                <a:gd name="T92" fmla="*/ 1481 w 3153"/>
                <a:gd name="T93" fmla="*/ 229 h 229"/>
                <a:gd name="T94" fmla="*/ 1410 w 3153"/>
                <a:gd name="T95" fmla="*/ 149 h 229"/>
                <a:gd name="T96" fmla="*/ 1430 w 3153"/>
                <a:gd name="T97" fmla="*/ 15 h 229"/>
                <a:gd name="T98" fmla="*/ 658 w 3153"/>
                <a:gd name="T99" fmla="*/ 19 h 229"/>
                <a:gd name="T100" fmla="*/ 629 w 3153"/>
                <a:gd name="T101" fmla="*/ 64 h 229"/>
                <a:gd name="T102" fmla="*/ 591 w 3153"/>
                <a:gd name="T103" fmla="*/ 40 h 229"/>
                <a:gd name="T104" fmla="*/ 582 w 3153"/>
                <a:gd name="T105" fmla="*/ 157 h 229"/>
                <a:gd name="T106" fmla="*/ 625 w 3153"/>
                <a:gd name="T107" fmla="*/ 185 h 229"/>
                <a:gd name="T108" fmla="*/ 670 w 3153"/>
                <a:gd name="T109" fmla="*/ 157 h 229"/>
                <a:gd name="T110" fmla="*/ 589 w 3153"/>
                <a:gd name="T111" fmla="*/ 226 h 229"/>
                <a:gd name="T112" fmla="*/ 539 w 3153"/>
                <a:gd name="T113" fmla="*/ 127 h 229"/>
                <a:gd name="T114" fmla="*/ 572 w 3153"/>
                <a:gd name="T115" fmla="*/ 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53" h="229">
                  <a:moveTo>
                    <a:pt x="2040" y="32"/>
                  </a:moveTo>
                  <a:lnTo>
                    <a:pt x="2027" y="35"/>
                  </a:lnTo>
                  <a:lnTo>
                    <a:pt x="2020" y="40"/>
                  </a:lnTo>
                  <a:lnTo>
                    <a:pt x="2014" y="49"/>
                  </a:lnTo>
                  <a:lnTo>
                    <a:pt x="2011" y="59"/>
                  </a:lnTo>
                  <a:lnTo>
                    <a:pt x="2010" y="69"/>
                  </a:lnTo>
                  <a:lnTo>
                    <a:pt x="2010" y="78"/>
                  </a:lnTo>
                  <a:lnTo>
                    <a:pt x="2010" y="87"/>
                  </a:lnTo>
                  <a:lnTo>
                    <a:pt x="2010" y="147"/>
                  </a:lnTo>
                  <a:lnTo>
                    <a:pt x="2010" y="157"/>
                  </a:lnTo>
                  <a:lnTo>
                    <a:pt x="2011" y="168"/>
                  </a:lnTo>
                  <a:lnTo>
                    <a:pt x="2014" y="178"/>
                  </a:lnTo>
                  <a:lnTo>
                    <a:pt x="2018" y="186"/>
                  </a:lnTo>
                  <a:lnTo>
                    <a:pt x="2027" y="192"/>
                  </a:lnTo>
                  <a:lnTo>
                    <a:pt x="2040" y="195"/>
                  </a:lnTo>
                  <a:lnTo>
                    <a:pt x="2051" y="192"/>
                  </a:lnTo>
                  <a:lnTo>
                    <a:pt x="2059" y="186"/>
                  </a:lnTo>
                  <a:lnTo>
                    <a:pt x="2065" y="178"/>
                  </a:lnTo>
                  <a:lnTo>
                    <a:pt x="2066" y="167"/>
                  </a:lnTo>
                  <a:lnTo>
                    <a:pt x="2068" y="156"/>
                  </a:lnTo>
                  <a:lnTo>
                    <a:pt x="2068" y="143"/>
                  </a:lnTo>
                  <a:lnTo>
                    <a:pt x="2068" y="88"/>
                  </a:lnTo>
                  <a:lnTo>
                    <a:pt x="2068" y="80"/>
                  </a:lnTo>
                  <a:lnTo>
                    <a:pt x="2068" y="69"/>
                  </a:lnTo>
                  <a:lnTo>
                    <a:pt x="2066" y="59"/>
                  </a:lnTo>
                  <a:lnTo>
                    <a:pt x="2063" y="49"/>
                  </a:lnTo>
                  <a:lnTo>
                    <a:pt x="2058" y="40"/>
                  </a:lnTo>
                  <a:lnTo>
                    <a:pt x="2049" y="35"/>
                  </a:lnTo>
                  <a:lnTo>
                    <a:pt x="2040" y="32"/>
                  </a:lnTo>
                  <a:close/>
                  <a:moveTo>
                    <a:pt x="1481" y="32"/>
                  </a:moveTo>
                  <a:lnTo>
                    <a:pt x="1470" y="35"/>
                  </a:lnTo>
                  <a:lnTo>
                    <a:pt x="1461" y="40"/>
                  </a:lnTo>
                  <a:lnTo>
                    <a:pt x="1455" y="49"/>
                  </a:lnTo>
                  <a:lnTo>
                    <a:pt x="1453" y="59"/>
                  </a:lnTo>
                  <a:lnTo>
                    <a:pt x="1453" y="69"/>
                  </a:lnTo>
                  <a:lnTo>
                    <a:pt x="1451" y="78"/>
                  </a:lnTo>
                  <a:lnTo>
                    <a:pt x="1451" y="87"/>
                  </a:lnTo>
                  <a:lnTo>
                    <a:pt x="1451" y="147"/>
                  </a:lnTo>
                  <a:lnTo>
                    <a:pt x="1453" y="157"/>
                  </a:lnTo>
                  <a:lnTo>
                    <a:pt x="1453" y="168"/>
                  </a:lnTo>
                  <a:lnTo>
                    <a:pt x="1455" y="178"/>
                  </a:lnTo>
                  <a:lnTo>
                    <a:pt x="1461" y="186"/>
                  </a:lnTo>
                  <a:lnTo>
                    <a:pt x="1470" y="192"/>
                  </a:lnTo>
                  <a:lnTo>
                    <a:pt x="1481" y="195"/>
                  </a:lnTo>
                  <a:lnTo>
                    <a:pt x="1493" y="192"/>
                  </a:lnTo>
                  <a:lnTo>
                    <a:pt x="1501" y="186"/>
                  </a:lnTo>
                  <a:lnTo>
                    <a:pt x="1506" y="178"/>
                  </a:lnTo>
                  <a:lnTo>
                    <a:pt x="1509" y="167"/>
                  </a:lnTo>
                  <a:lnTo>
                    <a:pt x="1509" y="156"/>
                  </a:lnTo>
                  <a:lnTo>
                    <a:pt x="1510" y="143"/>
                  </a:lnTo>
                  <a:lnTo>
                    <a:pt x="1510" y="88"/>
                  </a:lnTo>
                  <a:lnTo>
                    <a:pt x="1510" y="80"/>
                  </a:lnTo>
                  <a:lnTo>
                    <a:pt x="1509" y="69"/>
                  </a:lnTo>
                  <a:lnTo>
                    <a:pt x="1508" y="59"/>
                  </a:lnTo>
                  <a:lnTo>
                    <a:pt x="1505" y="49"/>
                  </a:lnTo>
                  <a:lnTo>
                    <a:pt x="1499" y="40"/>
                  </a:lnTo>
                  <a:lnTo>
                    <a:pt x="1492" y="35"/>
                  </a:lnTo>
                  <a:lnTo>
                    <a:pt x="1481" y="32"/>
                  </a:lnTo>
                  <a:close/>
                  <a:moveTo>
                    <a:pt x="2760" y="4"/>
                  </a:moveTo>
                  <a:lnTo>
                    <a:pt x="2874" y="4"/>
                  </a:lnTo>
                  <a:lnTo>
                    <a:pt x="2874" y="36"/>
                  </a:lnTo>
                  <a:lnTo>
                    <a:pt x="2801" y="36"/>
                  </a:lnTo>
                  <a:lnTo>
                    <a:pt x="2801" y="91"/>
                  </a:lnTo>
                  <a:lnTo>
                    <a:pt x="2868" y="91"/>
                  </a:lnTo>
                  <a:lnTo>
                    <a:pt x="2868" y="123"/>
                  </a:lnTo>
                  <a:lnTo>
                    <a:pt x="2801" y="123"/>
                  </a:lnTo>
                  <a:lnTo>
                    <a:pt x="2801" y="189"/>
                  </a:lnTo>
                  <a:lnTo>
                    <a:pt x="2874" y="189"/>
                  </a:lnTo>
                  <a:lnTo>
                    <a:pt x="2874" y="223"/>
                  </a:lnTo>
                  <a:lnTo>
                    <a:pt x="2760" y="223"/>
                  </a:lnTo>
                  <a:lnTo>
                    <a:pt x="2760" y="4"/>
                  </a:lnTo>
                  <a:close/>
                  <a:moveTo>
                    <a:pt x="2560" y="4"/>
                  </a:moveTo>
                  <a:lnTo>
                    <a:pt x="2600" y="4"/>
                  </a:lnTo>
                  <a:lnTo>
                    <a:pt x="2600" y="223"/>
                  </a:lnTo>
                  <a:lnTo>
                    <a:pt x="2560" y="223"/>
                  </a:lnTo>
                  <a:lnTo>
                    <a:pt x="2560" y="4"/>
                  </a:lnTo>
                  <a:close/>
                  <a:moveTo>
                    <a:pt x="1707" y="4"/>
                  </a:moveTo>
                  <a:lnTo>
                    <a:pt x="1747" y="4"/>
                  </a:lnTo>
                  <a:lnTo>
                    <a:pt x="1747" y="189"/>
                  </a:lnTo>
                  <a:lnTo>
                    <a:pt x="1821" y="189"/>
                  </a:lnTo>
                  <a:lnTo>
                    <a:pt x="1821" y="223"/>
                  </a:lnTo>
                  <a:lnTo>
                    <a:pt x="1707" y="223"/>
                  </a:lnTo>
                  <a:lnTo>
                    <a:pt x="1707" y="4"/>
                  </a:lnTo>
                  <a:close/>
                  <a:moveTo>
                    <a:pt x="1118" y="4"/>
                  </a:moveTo>
                  <a:lnTo>
                    <a:pt x="1160" y="4"/>
                  </a:lnTo>
                  <a:lnTo>
                    <a:pt x="1191" y="84"/>
                  </a:lnTo>
                  <a:lnTo>
                    <a:pt x="1201" y="109"/>
                  </a:lnTo>
                  <a:lnTo>
                    <a:pt x="1211" y="139"/>
                  </a:lnTo>
                  <a:lnTo>
                    <a:pt x="1219" y="170"/>
                  </a:lnTo>
                  <a:lnTo>
                    <a:pt x="1220" y="170"/>
                  </a:lnTo>
                  <a:lnTo>
                    <a:pt x="1218" y="140"/>
                  </a:lnTo>
                  <a:lnTo>
                    <a:pt x="1216" y="108"/>
                  </a:lnTo>
                  <a:lnTo>
                    <a:pt x="1215" y="77"/>
                  </a:lnTo>
                  <a:lnTo>
                    <a:pt x="1215" y="48"/>
                  </a:lnTo>
                  <a:lnTo>
                    <a:pt x="1215" y="4"/>
                  </a:lnTo>
                  <a:lnTo>
                    <a:pt x="1254" y="4"/>
                  </a:lnTo>
                  <a:lnTo>
                    <a:pt x="1254" y="223"/>
                  </a:lnTo>
                  <a:lnTo>
                    <a:pt x="1212" y="223"/>
                  </a:lnTo>
                  <a:lnTo>
                    <a:pt x="1181" y="144"/>
                  </a:lnTo>
                  <a:lnTo>
                    <a:pt x="1171" y="119"/>
                  </a:lnTo>
                  <a:lnTo>
                    <a:pt x="1161" y="91"/>
                  </a:lnTo>
                  <a:lnTo>
                    <a:pt x="1153" y="57"/>
                  </a:lnTo>
                  <a:lnTo>
                    <a:pt x="1152" y="57"/>
                  </a:lnTo>
                  <a:lnTo>
                    <a:pt x="1154" y="88"/>
                  </a:lnTo>
                  <a:lnTo>
                    <a:pt x="1156" y="120"/>
                  </a:lnTo>
                  <a:lnTo>
                    <a:pt x="1157" y="153"/>
                  </a:lnTo>
                  <a:lnTo>
                    <a:pt x="1157" y="182"/>
                  </a:lnTo>
                  <a:lnTo>
                    <a:pt x="1157" y="223"/>
                  </a:lnTo>
                  <a:lnTo>
                    <a:pt x="1118" y="223"/>
                  </a:lnTo>
                  <a:lnTo>
                    <a:pt x="1118" y="4"/>
                  </a:lnTo>
                  <a:close/>
                  <a:moveTo>
                    <a:pt x="822" y="4"/>
                  </a:moveTo>
                  <a:lnTo>
                    <a:pt x="863" y="4"/>
                  </a:lnTo>
                  <a:lnTo>
                    <a:pt x="863" y="91"/>
                  </a:lnTo>
                  <a:lnTo>
                    <a:pt x="919" y="91"/>
                  </a:lnTo>
                  <a:lnTo>
                    <a:pt x="919" y="4"/>
                  </a:lnTo>
                  <a:lnTo>
                    <a:pt x="960" y="4"/>
                  </a:lnTo>
                  <a:lnTo>
                    <a:pt x="960" y="223"/>
                  </a:lnTo>
                  <a:lnTo>
                    <a:pt x="919" y="223"/>
                  </a:lnTo>
                  <a:lnTo>
                    <a:pt x="919" y="123"/>
                  </a:lnTo>
                  <a:lnTo>
                    <a:pt x="863" y="123"/>
                  </a:lnTo>
                  <a:lnTo>
                    <a:pt x="863" y="223"/>
                  </a:lnTo>
                  <a:lnTo>
                    <a:pt x="822" y="223"/>
                  </a:lnTo>
                  <a:lnTo>
                    <a:pt x="822" y="4"/>
                  </a:lnTo>
                  <a:close/>
                  <a:moveTo>
                    <a:pt x="279" y="4"/>
                  </a:moveTo>
                  <a:lnTo>
                    <a:pt x="393" y="4"/>
                  </a:lnTo>
                  <a:lnTo>
                    <a:pt x="393" y="36"/>
                  </a:lnTo>
                  <a:lnTo>
                    <a:pt x="318" y="36"/>
                  </a:lnTo>
                  <a:lnTo>
                    <a:pt x="318" y="91"/>
                  </a:lnTo>
                  <a:lnTo>
                    <a:pt x="386" y="91"/>
                  </a:lnTo>
                  <a:lnTo>
                    <a:pt x="386" y="123"/>
                  </a:lnTo>
                  <a:lnTo>
                    <a:pt x="318" y="123"/>
                  </a:lnTo>
                  <a:lnTo>
                    <a:pt x="318" y="189"/>
                  </a:lnTo>
                  <a:lnTo>
                    <a:pt x="393" y="189"/>
                  </a:lnTo>
                  <a:lnTo>
                    <a:pt x="393" y="223"/>
                  </a:lnTo>
                  <a:lnTo>
                    <a:pt x="279" y="223"/>
                  </a:lnTo>
                  <a:lnTo>
                    <a:pt x="279" y="4"/>
                  </a:lnTo>
                  <a:close/>
                  <a:moveTo>
                    <a:pt x="0" y="4"/>
                  </a:moveTo>
                  <a:lnTo>
                    <a:pt x="137" y="4"/>
                  </a:lnTo>
                  <a:lnTo>
                    <a:pt x="137" y="36"/>
                  </a:lnTo>
                  <a:lnTo>
                    <a:pt x="89" y="36"/>
                  </a:lnTo>
                  <a:lnTo>
                    <a:pt x="89" y="223"/>
                  </a:lnTo>
                  <a:lnTo>
                    <a:pt x="48" y="223"/>
                  </a:lnTo>
                  <a:lnTo>
                    <a:pt x="48" y="36"/>
                  </a:lnTo>
                  <a:lnTo>
                    <a:pt x="0" y="36"/>
                  </a:lnTo>
                  <a:lnTo>
                    <a:pt x="0" y="4"/>
                  </a:lnTo>
                  <a:close/>
                  <a:moveTo>
                    <a:pt x="3084" y="0"/>
                  </a:moveTo>
                  <a:lnTo>
                    <a:pt x="3105" y="1"/>
                  </a:lnTo>
                  <a:lnTo>
                    <a:pt x="3120" y="7"/>
                  </a:lnTo>
                  <a:lnTo>
                    <a:pt x="3132" y="17"/>
                  </a:lnTo>
                  <a:lnTo>
                    <a:pt x="3139" y="26"/>
                  </a:lnTo>
                  <a:lnTo>
                    <a:pt x="3143" y="38"/>
                  </a:lnTo>
                  <a:lnTo>
                    <a:pt x="3146" y="50"/>
                  </a:lnTo>
                  <a:lnTo>
                    <a:pt x="3147" y="62"/>
                  </a:lnTo>
                  <a:lnTo>
                    <a:pt x="3147" y="70"/>
                  </a:lnTo>
                  <a:lnTo>
                    <a:pt x="3108" y="70"/>
                  </a:lnTo>
                  <a:lnTo>
                    <a:pt x="3108" y="59"/>
                  </a:lnTo>
                  <a:lnTo>
                    <a:pt x="3106" y="49"/>
                  </a:lnTo>
                  <a:lnTo>
                    <a:pt x="3102" y="40"/>
                  </a:lnTo>
                  <a:lnTo>
                    <a:pt x="3095" y="35"/>
                  </a:lnTo>
                  <a:lnTo>
                    <a:pt x="3084" y="32"/>
                  </a:lnTo>
                  <a:lnTo>
                    <a:pt x="3078" y="32"/>
                  </a:lnTo>
                  <a:lnTo>
                    <a:pt x="3074" y="33"/>
                  </a:lnTo>
                  <a:lnTo>
                    <a:pt x="3070" y="35"/>
                  </a:lnTo>
                  <a:lnTo>
                    <a:pt x="3067" y="38"/>
                  </a:lnTo>
                  <a:lnTo>
                    <a:pt x="3064" y="42"/>
                  </a:lnTo>
                  <a:lnTo>
                    <a:pt x="3063" y="46"/>
                  </a:lnTo>
                  <a:lnTo>
                    <a:pt x="3063" y="52"/>
                  </a:lnTo>
                  <a:lnTo>
                    <a:pt x="3064" y="63"/>
                  </a:lnTo>
                  <a:lnTo>
                    <a:pt x="3068" y="71"/>
                  </a:lnTo>
                  <a:lnTo>
                    <a:pt x="3077" y="77"/>
                  </a:lnTo>
                  <a:lnTo>
                    <a:pt x="3085" y="84"/>
                  </a:lnTo>
                  <a:lnTo>
                    <a:pt x="3096" y="91"/>
                  </a:lnTo>
                  <a:lnTo>
                    <a:pt x="3110" y="101"/>
                  </a:lnTo>
                  <a:lnTo>
                    <a:pt x="3123" y="111"/>
                  </a:lnTo>
                  <a:lnTo>
                    <a:pt x="3133" y="119"/>
                  </a:lnTo>
                  <a:lnTo>
                    <a:pt x="3144" y="133"/>
                  </a:lnTo>
                  <a:lnTo>
                    <a:pt x="3150" y="147"/>
                  </a:lnTo>
                  <a:lnTo>
                    <a:pt x="3153" y="165"/>
                  </a:lnTo>
                  <a:lnTo>
                    <a:pt x="3148" y="188"/>
                  </a:lnTo>
                  <a:lnTo>
                    <a:pt x="3140" y="205"/>
                  </a:lnTo>
                  <a:lnTo>
                    <a:pt x="3126" y="217"/>
                  </a:lnTo>
                  <a:lnTo>
                    <a:pt x="3108" y="226"/>
                  </a:lnTo>
                  <a:lnTo>
                    <a:pt x="3085" y="229"/>
                  </a:lnTo>
                  <a:lnTo>
                    <a:pt x="3064" y="226"/>
                  </a:lnTo>
                  <a:lnTo>
                    <a:pt x="3047" y="220"/>
                  </a:lnTo>
                  <a:lnTo>
                    <a:pt x="3034" y="209"/>
                  </a:lnTo>
                  <a:lnTo>
                    <a:pt x="3026" y="196"/>
                  </a:lnTo>
                  <a:lnTo>
                    <a:pt x="3022" y="179"/>
                  </a:lnTo>
                  <a:lnTo>
                    <a:pt x="3020" y="161"/>
                  </a:lnTo>
                  <a:lnTo>
                    <a:pt x="3020" y="146"/>
                  </a:lnTo>
                  <a:lnTo>
                    <a:pt x="3060" y="146"/>
                  </a:lnTo>
                  <a:lnTo>
                    <a:pt x="3060" y="158"/>
                  </a:lnTo>
                  <a:lnTo>
                    <a:pt x="3060" y="170"/>
                  </a:lnTo>
                  <a:lnTo>
                    <a:pt x="3063" y="181"/>
                  </a:lnTo>
                  <a:lnTo>
                    <a:pt x="3067" y="188"/>
                  </a:lnTo>
                  <a:lnTo>
                    <a:pt x="3075" y="193"/>
                  </a:lnTo>
                  <a:lnTo>
                    <a:pt x="3085" y="195"/>
                  </a:lnTo>
                  <a:lnTo>
                    <a:pt x="3096" y="193"/>
                  </a:lnTo>
                  <a:lnTo>
                    <a:pt x="3105" y="188"/>
                  </a:lnTo>
                  <a:lnTo>
                    <a:pt x="3109" y="181"/>
                  </a:lnTo>
                  <a:lnTo>
                    <a:pt x="3110" y="170"/>
                  </a:lnTo>
                  <a:lnTo>
                    <a:pt x="3109" y="157"/>
                  </a:lnTo>
                  <a:lnTo>
                    <a:pt x="3103" y="149"/>
                  </a:lnTo>
                  <a:lnTo>
                    <a:pt x="3094" y="140"/>
                  </a:lnTo>
                  <a:lnTo>
                    <a:pt x="3078" y="129"/>
                  </a:lnTo>
                  <a:lnTo>
                    <a:pt x="3061" y="118"/>
                  </a:lnTo>
                  <a:lnTo>
                    <a:pt x="3044" y="105"/>
                  </a:lnTo>
                  <a:lnTo>
                    <a:pt x="3032" y="90"/>
                  </a:lnTo>
                  <a:lnTo>
                    <a:pt x="3023" y="74"/>
                  </a:lnTo>
                  <a:lnTo>
                    <a:pt x="3020" y="57"/>
                  </a:lnTo>
                  <a:lnTo>
                    <a:pt x="3023" y="36"/>
                  </a:lnTo>
                  <a:lnTo>
                    <a:pt x="3030" y="21"/>
                  </a:lnTo>
                  <a:lnTo>
                    <a:pt x="3043" y="8"/>
                  </a:lnTo>
                  <a:lnTo>
                    <a:pt x="3061" y="1"/>
                  </a:lnTo>
                  <a:lnTo>
                    <a:pt x="3084" y="0"/>
                  </a:lnTo>
                  <a:close/>
                  <a:moveTo>
                    <a:pt x="2332" y="0"/>
                  </a:moveTo>
                  <a:lnTo>
                    <a:pt x="2352" y="1"/>
                  </a:lnTo>
                  <a:lnTo>
                    <a:pt x="2369" y="5"/>
                  </a:lnTo>
                  <a:lnTo>
                    <a:pt x="2381" y="14"/>
                  </a:lnTo>
                  <a:lnTo>
                    <a:pt x="2393" y="26"/>
                  </a:lnTo>
                  <a:lnTo>
                    <a:pt x="2400" y="46"/>
                  </a:lnTo>
                  <a:lnTo>
                    <a:pt x="2401" y="59"/>
                  </a:lnTo>
                  <a:lnTo>
                    <a:pt x="2401" y="73"/>
                  </a:lnTo>
                  <a:lnTo>
                    <a:pt x="2362" y="73"/>
                  </a:lnTo>
                  <a:lnTo>
                    <a:pt x="2360" y="60"/>
                  </a:lnTo>
                  <a:lnTo>
                    <a:pt x="2359" y="49"/>
                  </a:lnTo>
                  <a:lnTo>
                    <a:pt x="2355" y="40"/>
                  </a:lnTo>
                  <a:lnTo>
                    <a:pt x="2346" y="35"/>
                  </a:lnTo>
                  <a:lnTo>
                    <a:pt x="2332" y="32"/>
                  </a:lnTo>
                  <a:lnTo>
                    <a:pt x="2321" y="35"/>
                  </a:lnTo>
                  <a:lnTo>
                    <a:pt x="2313" y="40"/>
                  </a:lnTo>
                  <a:lnTo>
                    <a:pt x="2307" y="49"/>
                  </a:lnTo>
                  <a:lnTo>
                    <a:pt x="2304" y="59"/>
                  </a:lnTo>
                  <a:lnTo>
                    <a:pt x="2303" y="69"/>
                  </a:lnTo>
                  <a:lnTo>
                    <a:pt x="2303" y="78"/>
                  </a:lnTo>
                  <a:lnTo>
                    <a:pt x="2303" y="87"/>
                  </a:lnTo>
                  <a:lnTo>
                    <a:pt x="2303" y="147"/>
                  </a:lnTo>
                  <a:lnTo>
                    <a:pt x="2303" y="157"/>
                  </a:lnTo>
                  <a:lnTo>
                    <a:pt x="2304" y="168"/>
                  </a:lnTo>
                  <a:lnTo>
                    <a:pt x="2307" y="178"/>
                  </a:lnTo>
                  <a:lnTo>
                    <a:pt x="2313" y="186"/>
                  </a:lnTo>
                  <a:lnTo>
                    <a:pt x="2321" y="192"/>
                  </a:lnTo>
                  <a:lnTo>
                    <a:pt x="2332" y="195"/>
                  </a:lnTo>
                  <a:lnTo>
                    <a:pt x="2345" y="192"/>
                  </a:lnTo>
                  <a:lnTo>
                    <a:pt x="2353" y="184"/>
                  </a:lnTo>
                  <a:lnTo>
                    <a:pt x="2358" y="172"/>
                  </a:lnTo>
                  <a:lnTo>
                    <a:pt x="2360" y="156"/>
                  </a:lnTo>
                  <a:lnTo>
                    <a:pt x="2362" y="137"/>
                  </a:lnTo>
                  <a:lnTo>
                    <a:pt x="2334" y="137"/>
                  </a:lnTo>
                  <a:lnTo>
                    <a:pt x="2334" y="105"/>
                  </a:lnTo>
                  <a:lnTo>
                    <a:pt x="2401" y="105"/>
                  </a:lnTo>
                  <a:lnTo>
                    <a:pt x="2401" y="223"/>
                  </a:lnTo>
                  <a:lnTo>
                    <a:pt x="2370" y="223"/>
                  </a:lnTo>
                  <a:lnTo>
                    <a:pt x="2370" y="198"/>
                  </a:lnTo>
                  <a:lnTo>
                    <a:pt x="2370" y="198"/>
                  </a:lnTo>
                  <a:lnTo>
                    <a:pt x="2363" y="212"/>
                  </a:lnTo>
                  <a:lnTo>
                    <a:pt x="2353" y="220"/>
                  </a:lnTo>
                  <a:lnTo>
                    <a:pt x="2343" y="226"/>
                  </a:lnTo>
                  <a:lnTo>
                    <a:pt x="2332" y="229"/>
                  </a:lnTo>
                  <a:lnTo>
                    <a:pt x="2310" y="226"/>
                  </a:lnTo>
                  <a:lnTo>
                    <a:pt x="2293" y="220"/>
                  </a:lnTo>
                  <a:lnTo>
                    <a:pt x="2280" y="212"/>
                  </a:lnTo>
                  <a:lnTo>
                    <a:pt x="2272" y="199"/>
                  </a:lnTo>
                  <a:lnTo>
                    <a:pt x="2266" y="184"/>
                  </a:lnTo>
                  <a:lnTo>
                    <a:pt x="2263" y="167"/>
                  </a:lnTo>
                  <a:lnTo>
                    <a:pt x="2262" y="149"/>
                  </a:lnTo>
                  <a:lnTo>
                    <a:pt x="2262" y="127"/>
                  </a:lnTo>
                  <a:lnTo>
                    <a:pt x="2262" y="97"/>
                  </a:lnTo>
                  <a:lnTo>
                    <a:pt x="2262" y="76"/>
                  </a:lnTo>
                  <a:lnTo>
                    <a:pt x="2265" y="57"/>
                  </a:lnTo>
                  <a:lnTo>
                    <a:pt x="2267" y="40"/>
                  </a:lnTo>
                  <a:lnTo>
                    <a:pt x="2273" y="26"/>
                  </a:lnTo>
                  <a:lnTo>
                    <a:pt x="2282" y="15"/>
                  </a:lnTo>
                  <a:lnTo>
                    <a:pt x="2294" y="7"/>
                  </a:lnTo>
                  <a:lnTo>
                    <a:pt x="2311" y="1"/>
                  </a:lnTo>
                  <a:lnTo>
                    <a:pt x="2332" y="0"/>
                  </a:lnTo>
                  <a:close/>
                  <a:moveTo>
                    <a:pt x="2040" y="0"/>
                  </a:moveTo>
                  <a:lnTo>
                    <a:pt x="2061" y="1"/>
                  </a:lnTo>
                  <a:lnTo>
                    <a:pt x="2078" y="7"/>
                  </a:lnTo>
                  <a:lnTo>
                    <a:pt x="2090" y="15"/>
                  </a:lnTo>
                  <a:lnTo>
                    <a:pt x="2099" y="26"/>
                  </a:lnTo>
                  <a:lnTo>
                    <a:pt x="2104" y="40"/>
                  </a:lnTo>
                  <a:lnTo>
                    <a:pt x="2107" y="57"/>
                  </a:lnTo>
                  <a:lnTo>
                    <a:pt x="2110" y="76"/>
                  </a:lnTo>
                  <a:lnTo>
                    <a:pt x="2110" y="97"/>
                  </a:lnTo>
                  <a:lnTo>
                    <a:pt x="2110" y="127"/>
                  </a:lnTo>
                  <a:lnTo>
                    <a:pt x="2110" y="149"/>
                  </a:lnTo>
                  <a:lnTo>
                    <a:pt x="2108" y="167"/>
                  </a:lnTo>
                  <a:lnTo>
                    <a:pt x="2106" y="184"/>
                  </a:lnTo>
                  <a:lnTo>
                    <a:pt x="2100" y="199"/>
                  </a:lnTo>
                  <a:lnTo>
                    <a:pt x="2090" y="212"/>
                  </a:lnTo>
                  <a:lnTo>
                    <a:pt x="2078" y="220"/>
                  </a:lnTo>
                  <a:lnTo>
                    <a:pt x="2061" y="226"/>
                  </a:lnTo>
                  <a:lnTo>
                    <a:pt x="2040" y="229"/>
                  </a:lnTo>
                  <a:lnTo>
                    <a:pt x="2017" y="226"/>
                  </a:lnTo>
                  <a:lnTo>
                    <a:pt x="2000" y="220"/>
                  </a:lnTo>
                  <a:lnTo>
                    <a:pt x="1987" y="212"/>
                  </a:lnTo>
                  <a:lnTo>
                    <a:pt x="1979" y="199"/>
                  </a:lnTo>
                  <a:lnTo>
                    <a:pt x="1973" y="184"/>
                  </a:lnTo>
                  <a:lnTo>
                    <a:pt x="1971" y="167"/>
                  </a:lnTo>
                  <a:lnTo>
                    <a:pt x="1969" y="149"/>
                  </a:lnTo>
                  <a:lnTo>
                    <a:pt x="1969" y="127"/>
                  </a:lnTo>
                  <a:lnTo>
                    <a:pt x="1969" y="97"/>
                  </a:lnTo>
                  <a:lnTo>
                    <a:pt x="1969" y="76"/>
                  </a:lnTo>
                  <a:lnTo>
                    <a:pt x="1972" y="57"/>
                  </a:lnTo>
                  <a:lnTo>
                    <a:pt x="1975" y="40"/>
                  </a:lnTo>
                  <a:lnTo>
                    <a:pt x="1980" y="26"/>
                  </a:lnTo>
                  <a:lnTo>
                    <a:pt x="1989" y="15"/>
                  </a:lnTo>
                  <a:lnTo>
                    <a:pt x="2002" y="7"/>
                  </a:lnTo>
                  <a:lnTo>
                    <a:pt x="2017" y="1"/>
                  </a:lnTo>
                  <a:lnTo>
                    <a:pt x="2040" y="0"/>
                  </a:lnTo>
                  <a:close/>
                  <a:moveTo>
                    <a:pt x="1481" y="0"/>
                  </a:moveTo>
                  <a:lnTo>
                    <a:pt x="1502" y="1"/>
                  </a:lnTo>
                  <a:lnTo>
                    <a:pt x="1519" y="7"/>
                  </a:lnTo>
                  <a:lnTo>
                    <a:pt x="1531" y="15"/>
                  </a:lnTo>
                  <a:lnTo>
                    <a:pt x="1540" y="26"/>
                  </a:lnTo>
                  <a:lnTo>
                    <a:pt x="1546" y="40"/>
                  </a:lnTo>
                  <a:lnTo>
                    <a:pt x="1548" y="57"/>
                  </a:lnTo>
                  <a:lnTo>
                    <a:pt x="1550" y="76"/>
                  </a:lnTo>
                  <a:lnTo>
                    <a:pt x="1551" y="97"/>
                  </a:lnTo>
                  <a:lnTo>
                    <a:pt x="1551" y="127"/>
                  </a:lnTo>
                  <a:lnTo>
                    <a:pt x="1551" y="149"/>
                  </a:lnTo>
                  <a:lnTo>
                    <a:pt x="1550" y="167"/>
                  </a:lnTo>
                  <a:lnTo>
                    <a:pt x="1547" y="184"/>
                  </a:lnTo>
                  <a:lnTo>
                    <a:pt x="1541" y="199"/>
                  </a:lnTo>
                  <a:lnTo>
                    <a:pt x="1531" y="212"/>
                  </a:lnTo>
                  <a:lnTo>
                    <a:pt x="1520" y="220"/>
                  </a:lnTo>
                  <a:lnTo>
                    <a:pt x="1503" y="226"/>
                  </a:lnTo>
                  <a:lnTo>
                    <a:pt x="1481" y="229"/>
                  </a:lnTo>
                  <a:lnTo>
                    <a:pt x="1458" y="226"/>
                  </a:lnTo>
                  <a:lnTo>
                    <a:pt x="1441" y="220"/>
                  </a:lnTo>
                  <a:lnTo>
                    <a:pt x="1430" y="212"/>
                  </a:lnTo>
                  <a:lnTo>
                    <a:pt x="1420" y="199"/>
                  </a:lnTo>
                  <a:lnTo>
                    <a:pt x="1416" y="184"/>
                  </a:lnTo>
                  <a:lnTo>
                    <a:pt x="1412" y="167"/>
                  </a:lnTo>
                  <a:lnTo>
                    <a:pt x="1410" y="149"/>
                  </a:lnTo>
                  <a:lnTo>
                    <a:pt x="1410" y="127"/>
                  </a:lnTo>
                  <a:lnTo>
                    <a:pt x="1410" y="97"/>
                  </a:lnTo>
                  <a:lnTo>
                    <a:pt x="1412" y="76"/>
                  </a:lnTo>
                  <a:lnTo>
                    <a:pt x="1413" y="57"/>
                  </a:lnTo>
                  <a:lnTo>
                    <a:pt x="1416" y="40"/>
                  </a:lnTo>
                  <a:lnTo>
                    <a:pt x="1422" y="26"/>
                  </a:lnTo>
                  <a:lnTo>
                    <a:pt x="1430" y="15"/>
                  </a:lnTo>
                  <a:lnTo>
                    <a:pt x="1443" y="7"/>
                  </a:lnTo>
                  <a:lnTo>
                    <a:pt x="1460" y="1"/>
                  </a:lnTo>
                  <a:lnTo>
                    <a:pt x="1481" y="0"/>
                  </a:lnTo>
                  <a:close/>
                  <a:moveTo>
                    <a:pt x="611" y="0"/>
                  </a:moveTo>
                  <a:lnTo>
                    <a:pt x="629" y="1"/>
                  </a:lnTo>
                  <a:lnTo>
                    <a:pt x="646" y="8"/>
                  </a:lnTo>
                  <a:lnTo>
                    <a:pt x="658" y="19"/>
                  </a:lnTo>
                  <a:lnTo>
                    <a:pt x="666" y="35"/>
                  </a:lnTo>
                  <a:lnTo>
                    <a:pt x="669" y="55"/>
                  </a:lnTo>
                  <a:lnTo>
                    <a:pt x="670" y="60"/>
                  </a:lnTo>
                  <a:lnTo>
                    <a:pt x="670" y="67"/>
                  </a:lnTo>
                  <a:lnTo>
                    <a:pt x="670" y="73"/>
                  </a:lnTo>
                  <a:lnTo>
                    <a:pt x="631" y="73"/>
                  </a:lnTo>
                  <a:lnTo>
                    <a:pt x="629" y="64"/>
                  </a:lnTo>
                  <a:lnTo>
                    <a:pt x="628" y="56"/>
                  </a:lnTo>
                  <a:lnTo>
                    <a:pt x="627" y="48"/>
                  </a:lnTo>
                  <a:lnTo>
                    <a:pt x="624" y="39"/>
                  </a:lnTo>
                  <a:lnTo>
                    <a:pt x="620" y="33"/>
                  </a:lnTo>
                  <a:lnTo>
                    <a:pt x="611" y="32"/>
                  </a:lnTo>
                  <a:lnTo>
                    <a:pt x="598" y="35"/>
                  </a:lnTo>
                  <a:lnTo>
                    <a:pt x="591" y="40"/>
                  </a:lnTo>
                  <a:lnTo>
                    <a:pt x="586" y="49"/>
                  </a:lnTo>
                  <a:lnTo>
                    <a:pt x="583" y="59"/>
                  </a:lnTo>
                  <a:lnTo>
                    <a:pt x="582" y="69"/>
                  </a:lnTo>
                  <a:lnTo>
                    <a:pt x="580" y="78"/>
                  </a:lnTo>
                  <a:lnTo>
                    <a:pt x="580" y="87"/>
                  </a:lnTo>
                  <a:lnTo>
                    <a:pt x="580" y="147"/>
                  </a:lnTo>
                  <a:lnTo>
                    <a:pt x="582" y="157"/>
                  </a:lnTo>
                  <a:lnTo>
                    <a:pt x="582" y="168"/>
                  </a:lnTo>
                  <a:lnTo>
                    <a:pt x="586" y="178"/>
                  </a:lnTo>
                  <a:lnTo>
                    <a:pt x="590" y="186"/>
                  </a:lnTo>
                  <a:lnTo>
                    <a:pt x="598" y="192"/>
                  </a:lnTo>
                  <a:lnTo>
                    <a:pt x="611" y="195"/>
                  </a:lnTo>
                  <a:lnTo>
                    <a:pt x="620" y="192"/>
                  </a:lnTo>
                  <a:lnTo>
                    <a:pt x="625" y="185"/>
                  </a:lnTo>
                  <a:lnTo>
                    <a:pt x="628" y="175"/>
                  </a:lnTo>
                  <a:lnTo>
                    <a:pt x="629" y="164"/>
                  </a:lnTo>
                  <a:lnTo>
                    <a:pt x="629" y="153"/>
                  </a:lnTo>
                  <a:lnTo>
                    <a:pt x="631" y="144"/>
                  </a:lnTo>
                  <a:lnTo>
                    <a:pt x="672" y="144"/>
                  </a:lnTo>
                  <a:lnTo>
                    <a:pt x="670" y="151"/>
                  </a:lnTo>
                  <a:lnTo>
                    <a:pt x="670" y="157"/>
                  </a:lnTo>
                  <a:lnTo>
                    <a:pt x="669" y="177"/>
                  </a:lnTo>
                  <a:lnTo>
                    <a:pt x="665" y="193"/>
                  </a:lnTo>
                  <a:lnTo>
                    <a:pt x="656" y="207"/>
                  </a:lnTo>
                  <a:lnTo>
                    <a:pt x="645" y="219"/>
                  </a:lnTo>
                  <a:lnTo>
                    <a:pt x="631" y="226"/>
                  </a:lnTo>
                  <a:lnTo>
                    <a:pt x="611" y="229"/>
                  </a:lnTo>
                  <a:lnTo>
                    <a:pt x="589" y="226"/>
                  </a:lnTo>
                  <a:lnTo>
                    <a:pt x="572" y="220"/>
                  </a:lnTo>
                  <a:lnTo>
                    <a:pt x="559" y="212"/>
                  </a:lnTo>
                  <a:lnTo>
                    <a:pt x="549" y="199"/>
                  </a:lnTo>
                  <a:lnTo>
                    <a:pt x="544" y="184"/>
                  </a:lnTo>
                  <a:lnTo>
                    <a:pt x="541" y="167"/>
                  </a:lnTo>
                  <a:lnTo>
                    <a:pt x="539" y="149"/>
                  </a:lnTo>
                  <a:lnTo>
                    <a:pt x="539" y="127"/>
                  </a:lnTo>
                  <a:lnTo>
                    <a:pt x="539" y="97"/>
                  </a:lnTo>
                  <a:lnTo>
                    <a:pt x="541" y="76"/>
                  </a:lnTo>
                  <a:lnTo>
                    <a:pt x="542" y="57"/>
                  </a:lnTo>
                  <a:lnTo>
                    <a:pt x="545" y="40"/>
                  </a:lnTo>
                  <a:lnTo>
                    <a:pt x="552" y="26"/>
                  </a:lnTo>
                  <a:lnTo>
                    <a:pt x="560" y="15"/>
                  </a:lnTo>
                  <a:lnTo>
                    <a:pt x="572" y="7"/>
                  </a:lnTo>
                  <a:lnTo>
                    <a:pt x="589" y="1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7" name="Rectangle 27"/>
            <p:cNvSpPr>
              <a:spLocks noChangeArrowheads="1"/>
            </p:cNvSpPr>
            <p:nvPr userDrawn="1"/>
          </p:nvSpPr>
          <p:spPr bwMode="auto">
            <a:xfrm>
              <a:off x="2173" y="2419"/>
              <a:ext cx="1581" cy="9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8" name="Rectangle 28"/>
            <p:cNvSpPr>
              <a:spLocks noChangeArrowheads="1"/>
            </p:cNvSpPr>
            <p:nvPr userDrawn="1"/>
          </p:nvSpPr>
          <p:spPr bwMode="auto">
            <a:xfrm>
              <a:off x="1448" y="1824"/>
              <a:ext cx="222" cy="74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9" name="Rectangle 29"/>
            <p:cNvSpPr>
              <a:spLocks noChangeArrowheads="1"/>
            </p:cNvSpPr>
            <p:nvPr userDrawn="1"/>
          </p:nvSpPr>
          <p:spPr bwMode="auto">
            <a:xfrm>
              <a:off x="1880" y="1824"/>
              <a:ext cx="221" cy="74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0" name="Freeform 30"/>
            <p:cNvSpPr/>
            <p:nvPr userDrawn="1"/>
          </p:nvSpPr>
          <p:spPr bwMode="auto">
            <a:xfrm>
              <a:off x="1448" y="1831"/>
              <a:ext cx="1012" cy="724"/>
            </a:xfrm>
            <a:custGeom>
              <a:avLst/>
              <a:gdLst>
                <a:gd name="T0" fmla="*/ 1935 w 2022"/>
                <a:gd name="T1" fmla="*/ 0 h 1448"/>
                <a:gd name="T2" fmla="*/ 2022 w 2022"/>
                <a:gd name="T3" fmla="*/ 3 h 1448"/>
                <a:gd name="T4" fmla="*/ 1936 w 2022"/>
                <a:gd name="T5" fmla="*/ 20 h 1448"/>
                <a:gd name="T6" fmla="*/ 1848 w 2022"/>
                <a:gd name="T7" fmla="*/ 44 h 1448"/>
                <a:gd name="T8" fmla="*/ 1758 w 2022"/>
                <a:gd name="T9" fmla="*/ 75 h 1448"/>
                <a:gd name="T10" fmla="*/ 1665 w 2022"/>
                <a:gd name="T11" fmla="*/ 111 h 1448"/>
                <a:gd name="T12" fmla="*/ 1570 w 2022"/>
                <a:gd name="T13" fmla="*/ 153 h 1448"/>
                <a:gd name="T14" fmla="*/ 1475 w 2022"/>
                <a:gd name="T15" fmla="*/ 201 h 1448"/>
                <a:gd name="T16" fmla="*/ 1378 w 2022"/>
                <a:gd name="T17" fmla="*/ 254 h 1448"/>
                <a:gd name="T18" fmla="*/ 1282 w 2022"/>
                <a:gd name="T19" fmla="*/ 312 h 1448"/>
                <a:gd name="T20" fmla="*/ 1185 w 2022"/>
                <a:gd name="T21" fmla="*/ 374 h 1448"/>
                <a:gd name="T22" fmla="*/ 1088 w 2022"/>
                <a:gd name="T23" fmla="*/ 438 h 1448"/>
                <a:gd name="T24" fmla="*/ 991 w 2022"/>
                <a:gd name="T25" fmla="*/ 507 h 1448"/>
                <a:gd name="T26" fmla="*/ 896 w 2022"/>
                <a:gd name="T27" fmla="*/ 580 h 1448"/>
                <a:gd name="T28" fmla="*/ 802 w 2022"/>
                <a:gd name="T29" fmla="*/ 653 h 1448"/>
                <a:gd name="T30" fmla="*/ 709 w 2022"/>
                <a:gd name="T31" fmla="*/ 730 h 1448"/>
                <a:gd name="T32" fmla="*/ 618 w 2022"/>
                <a:gd name="T33" fmla="*/ 809 h 1448"/>
                <a:gd name="T34" fmla="*/ 529 w 2022"/>
                <a:gd name="T35" fmla="*/ 887 h 1448"/>
                <a:gd name="T36" fmla="*/ 443 w 2022"/>
                <a:gd name="T37" fmla="*/ 969 h 1448"/>
                <a:gd name="T38" fmla="*/ 360 w 2022"/>
                <a:gd name="T39" fmla="*/ 1048 h 1448"/>
                <a:gd name="T40" fmla="*/ 280 w 2022"/>
                <a:gd name="T41" fmla="*/ 1130 h 1448"/>
                <a:gd name="T42" fmla="*/ 204 w 2022"/>
                <a:gd name="T43" fmla="*/ 1211 h 1448"/>
                <a:gd name="T44" fmla="*/ 131 w 2022"/>
                <a:gd name="T45" fmla="*/ 1291 h 1448"/>
                <a:gd name="T46" fmla="*/ 63 w 2022"/>
                <a:gd name="T47" fmla="*/ 1370 h 1448"/>
                <a:gd name="T48" fmla="*/ 0 w 2022"/>
                <a:gd name="T49" fmla="*/ 1448 h 1448"/>
                <a:gd name="T50" fmla="*/ 0 w 2022"/>
                <a:gd name="T51" fmla="*/ 877 h 1448"/>
                <a:gd name="T52" fmla="*/ 69 w 2022"/>
                <a:gd name="T53" fmla="*/ 823 h 1448"/>
                <a:gd name="T54" fmla="*/ 142 w 2022"/>
                <a:gd name="T55" fmla="*/ 768 h 1448"/>
                <a:gd name="T56" fmla="*/ 219 w 2022"/>
                <a:gd name="T57" fmla="*/ 712 h 1448"/>
                <a:gd name="T58" fmla="*/ 301 w 2022"/>
                <a:gd name="T59" fmla="*/ 654 h 1448"/>
                <a:gd name="T60" fmla="*/ 387 w 2022"/>
                <a:gd name="T61" fmla="*/ 598 h 1448"/>
                <a:gd name="T62" fmla="*/ 476 w 2022"/>
                <a:gd name="T63" fmla="*/ 541 h 1448"/>
                <a:gd name="T64" fmla="*/ 567 w 2022"/>
                <a:gd name="T65" fmla="*/ 484 h 1448"/>
                <a:gd name="T66" fmla="*/ 661 w 2022"/>
                <a:gd name="T67" fmla="*/ 430 h 1448"/>
                <a:gd name="T68" fmla="*/ 757 w 2022"/>
                <a:gd name="T69" fmla="*/ 376 h 1448"/>
                <a:gd name="T70" fmla="*/ 856 w 2022"/>
                <a:gd name="T71" fmla="*/ 326 h 1448"/>
                <a:gd name="T72" fmla="*/ 955 w 2022"/>
                <a:gd name="T73" fmla="*/ 277 h 1448"/>
                <a:gd name="T74" fmla="*/ 1055 w 2022"/>
                <a:gd name="T75" fmla="*/ 229 h 1448"/>
                <a:gd name="T76" fmla="*/ 1155 w 2022"/>
                <a:gd name="T77" fmla="*/ 187 h 1448"/>
                <a:gd name="T78" fmla="*/ 1257 w 2022"/>
                <a:gd name="T79" fmla="*/ 146 h 1448"/>
                <a:gd name="T80" fmla="*/ 1358 w 2022"/>
                <a:gd name="T81" fmla="*/ 111 h 1448"/>
                <a:gd name="T82" fmla="*/ 1458 w 2022"/>
                <a:gd name="T83" fmla="*/ 79 h 1448"/>
                <a:gd name="T84" fmla="*/ 1556 w 2022"/>
                <a:gd name="T85" fmla="*/ 52 h 1448"/>
                <a:gd name="T86" fmla="*/ 1653 w 2022"/>
                <a:gd name="T87" fmla="*/ 31 h 1448"/>
                <a:gd name="T88" fmla="*/ 1751 w 2022"/>
                <a:gd name="T89" fmla="*/ 14 h 1448"/>
                <a:gd name="T90" fmla="*/ 1843 w 2022"/>
                <a:gd name="T91" fmla="*/ 4 h 1448"/>
                <a:gd name="T92" fmla="*/ 1935 w 2022"/>
                <a:gd name="T93" fmla="*/ 0 h 1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22" h="1448">
                  <a:moveTo>
                    <a:pt x="1935" y="0"/>
                  </a:moveTo>
                  <a:lnTo>
                    <a:pt x="2022" y="3"/>
                  </a:lnTo>
                  <a:lnTo>
                    <a:pt x="1936" y="20"/>
                  </a:lnTo>
                  <a:lnTo>
                    <a:pt x="1848" y="44"/>
                  </a:lnTo>
                  <a:lnTo>
                    <a:pt x="1758" y="75"/>
                  </a:lnTo>
                  <a:lnTo>
                    <a:pt x="1665" y="111"/>
                  </a:lnTo>
                  <a:lnTo>
                    <a:pt x="1570" y="153"/>
                  </a:lnTo>
                  <a:lnTo>
                    <a:pt x="1475" y="201"/>
                  </a:lnTo>
                  <a:lnTo>
                    <a:pt x="1378" y="254"/>
                  </a:lnTo>
                  <a:lnTo>
                    <a:pt x="1282" y="312"/>
                  </a:lnTo>
                  <a:lnTo>
                    <a:pt x="1185" y="374"/>
                  </a:lnTo>
                  <a:lnTo>
                    <a:pt x="1088" y="438"/>
                  </a:lnTo>
                  <a:lnTo>
                    <a:pt x="991" y="507"/>
                  </a:lnTo>
                  <a:lnTo>
                    <a:pt x="896" y="580"/>
                  </a:lnTo>
                  <a:lnTo>
                    <a:pt x="802" y="653"/>
                  </a:lnTo>
                  <a:lnTo>
                    <a:pt x="709" y="730"/>
                  </a:lnTo>
                  <a:lnTo>
                    <a:pt x="618" y="809"/>
                  </a:lnTo>
                  <a:lnTo>
                    <a:pt x="529" y="887"/>
                  </a:lnTo>
                  <a:lnTo>
                    <a:pt x="443" y="969"/>
                  </a:lnTo>
                  <a:lnTo>
                    <a:pt x="360" y="1048"/>
                  </a:lnTo>
                  <a:lnTo>
                    <a:pt x="280" y="1130"/>
                  </a:lnTo>
                  <a:lnTo>
                    <a:pt x="204" y="1211"/>
                  </a:lnTo>
                  <a:lnTo>
                    <a:pt x="131" y="1291"/>
                  </a:lnTo>
                  <a:lnTo>
                    <a:pt x="63" y="1370"/>
                  </a:lnTo>
                  <a:lnTo>
                    <a:pt x="0" y="1448"/>
                  </a:lnTo>
                  <a:lnTo>
                    <a:pt x="0" y="877"/>
                  </a:lnTo>
                  <a:lnTo>
                    <a:pt x="69" y="823"/>
                  </a:lnTo>
                  <a:lnTo>
                    <a:pt x="142" y="768"/>
                  </a:lnTo>
                  <a:lnTo>
                    <a:pt x="219" y="712"/>
                  </a:lnTo>
                  <a:lnTo>
                    <a:pt x="301" y="654"/>
                  </a:lnTo>
                  <a:lnTo>
                    <a:pt x="387" y="598"/>
                  </a:lnTo>
                  <a:lnTo>
                    <a:pt x="476" y="541"/>
                  </a:lnTo>
                  <a:lnTo>
                    <a:pt x="567" y="484"/>
                  </a:lnTo>
                  <a:lnTo>
                    <a:pt x="661" y="430"/>
                  </a:lnTo>
                  <a:lnTo>
                    <a:pt x="757" y="376"/>
                  </a:lnTo>
                  <a:lnTo>
                    <a:pt x="856" y="326"/>
                  </a:lnTo>
                  <a:lnTo>
                    <a:pt x="955" y="277"/>
                  </a:lnTo>
                  <a:lnTo>
                    <a:pt x="1055" y="229"/>
                  </a:lnTo>
                  <a:lnTo>
                    <a:pt x="1155" y="187"/>
                  </a:lnTo>
                  <a:lnTo>
                    <a:pt x="1257" y="146"/>
                  </a:lnTo>
                  <a:lnTo>
                    <a:pt x="1358" y="111"/>
                  </a:lnTo>
                  <a:lnTo>
                    <a:pt x="1458" y="79"/>
                  </a:lnTo>
                  <a:lnTo>
                    <a:pt x="1556" y="52"/>
                  </a:lnTo>
                  <a:lnTo>
                    <a:pt x="1653" y="31"/>
                  </a:lnTo>
                  <a:lnTo>
                    <a:pt x="1751" y="14"/>
                  </a:lnTo>
                  <a:lnTo>
                    <a:pt x="1843" y="4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1" name="Freeform 31"/>
            <p:cNvSpPr/>
            <p:nvPr userDrawn="1"/>
          </p:nvSpPr>
          <p:spPr bwMode="auto">
            <a:xfrm>
              <a:off x="1440" y="2666"/>
              <a:ext cx="101" cy="139"/>
            </a:xfrm>
            <a:custGeom>
              <a:avLst/>
              <a:gdLst>
                <a:gd name="T0" fmla="*/ 0 w 201"/>
                <a:gd name="T1" fmla="*/ 0 h 279"/>
                <a:gd name="T2" fmla="*/ 63 w 201"/>
                <a:gd name="T3" fmla="*/ 0 h 279"/>
                <a:gd name="T4" fmla="*/ 100 w 201"/>
                <a:gd name="T5" fmla="*/ 108 h 279"/>
                <a:gd name="T6" fmla="*/ 101 w 201"/>
                <a:gd name="T7" fmla="*/ 108 h 279"/>
                <a:gd name="T8" fmla="*/ 141 w 201"/>
                <a:gd name="T9" fmla="*/ 0 h 279"/>
                <a:gd name="T10" fmla="*/ 201 w 201"/>
                <a:gd name="T11" fmla="*/ 0 h 279"/>
                <a:gd name="T12" fmla="*/ 129 w 201"/>
                <a:gd name="T13" fmla="*/ 170 h 279"/>
                <a:gd name="T14" fmla="*/ 129 w 201"/>
                <a:gd name="T15" fmla="*/ 279 h 279"/>
                <a:gd name="T16" fmla="*/ 73 w 201"/>
                <a:gd name="T17" fmla="*/ 279 h 279"/>
                <a:gd name="T18" fmla="*/ 73 w 201"/>
                <a:gd name="T19" fmla="*/ 170 h 279"/>
                <a:gd name="T20" fmla="*/ 0 w 201"/>
                <a:gd name="T2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279">
                  <a:moveTo>
                    <a:pt x="0" y="0"/>
                  </a:moveTo>
                  <a:lnTo>
                    <a:pt x="63" y="0"/>
                  </a:lnTo>
                  <a:lnTo>
                    <a:pt x="100" y="108"/>
                  </a:lnTo>
                  <a:lnTo>
                    <a:pt x="101" y="108"/>
                  </a:lnTo>
                  <a:lnTo>
                    <a:pt x="141" y="0"/>
                  </a:lnTo>
                  <a:lnTo>
                    <a:pt x="201" y="0"/>
                  </a:lnTo>
                  <a:lnTo>
                    <a:pt x="129" y="170"/>
                  </a:lnTo>
                  <a:lnTo>
                    <a:pt x="129" y="279"/>
                  </a:lnTo>
                  <a:lnTo>
                    <a:pt x="73" y="279"/>
                  </a:lnTo>
                  <a:lnTo>
                    <a:pt x="73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2" name="Freeform 32"/>
            <p:cNvSpPr>
              <a:spLocks noEditPoints="1"/>
            </p:cNvSpPr>
            <p:nvPr userDrawn="1"/>
          </p:nvSpPr>
          <p:spPr bwMode="auto">
            <a:xfrm>
              <a:off x="1548" y="2663"/>
              <a:ext cx="96" cy="144"/>
            </a:xfrm>
            <a:custGeom>
              <a:avLst/>
              <a:gdLst>
                <a:gd name="T0" fmla="*/ 87 w 191"/>
                <a:gd name="T1" fmla="*/ 42 h 289"/>
                <a:gd name="T2" fmla="*/ 76 w 191"/>
                <a:gd name="T3" fmla="*/ 47 h 289"/>
                <a:gd name="T4" fmla="*/ 66 w 191"/>
                <a:gd name="T5" fmla="*/ 57 h 289"/>
                <a:gd name="T6" fmla="*/ 60 w 191"/>
                <a:gd name="T7" fmla="*/ 80 h 289"/>
                <a:gd name="T8" fmla="*/ 56 w 191"/>
                <a:gd name="T9" fmla="*/ 119 h 289"/>
                <a:gd name="T10" fmla="*/ 56 w 191"/>
                <a:gd name="T11" fmla="*/ 171 h 289"/>
                <a:gd name="T12" fmla="*/ 60 w 191"/>
                <a:gd name="T13" fmla="*/ 211 h 289"/>
                <a:gd name="T14" fmla="*/ 66 w 191"/>
                <a:gd name="T15" fmla="*/ 232 h 289"/>
                <a:gd name="T16" fmla="*/ 76 w 191"/>
                <a:gd name="T17" fmla="*/ 244 h 289"/>
                <a:gd name="T18" fmla="*/ 87 w 191"/>
                <a:gd name="T19" fmla="*/ 248 h 289"/>
                <a:gd name="T20" fmla="*/ 102 w 191"/>
                <a:gd name="T21" fmla="*/ 248 h 289"/>
                <a:gd name="T22" fmla="*/ 115 w 191"/>
                <a:gd name="T23" fmla="*/ 244 h 289"/>
                <a:gd name="T24" fmla="*/ 124 w 191"/>
                <a:gd name="T25" fmla="*/ 232 h 289"/>
                <a:gd name="T26" fmla="*/ 131 w 191"/>
                <a:gd name="T27" fmla="*/ 211 h 289"/>
                <a:gd name="T28" fmla="*/ 133 w 191"/>
                <a:gd name="T29" fmla="*/ 171 h 289"/>
                <a:gd name="T30" fmla="*/ 133 w 191"/>
                <a:gd name="T31" fmla="*/ 119 h 289"/>
                <a:gd name="T32" fmla="*/ 131 w 191"/>
                <a:gd name="T33" fmla="*/ 80 h 289"/>
                <a:gd name="T34" fmla="*/ 124 w 191"/>
                <a:gd name="T35" fmla="*/ 57 h 289"/>
                <a:gd name="T36" fmla="*/ 115 w 191"/>
                <a:gd name="T37" fmla="*/ 47 h 289"/>
                <a:gd name="T38" fmla="*/ 102 w 191"/>
                <a:gd name="T39" fmla="*/ 42 h 289"/>
                <a:gd name="T40" fmla="*/ 95 w 191"/>
                <a:gd name="T41" fmla="*/ 0 h 289"/>
                <a:gd name="T42" fmla="*/ 132 w 191"/>
                <a:gd name="T43" fmla="*/ 5 h 289"/>
                <a:gd name="T44" fmla="*/ 163 w 191"/>
                <a:gd name="T45" fmla="*/ 23 h 289"/>
                <a:gd name="T46" fmla="*/ 183 w 191"/>
                <a:gd name="T47" fmla="*/ 61 h 289"/>
                <a:gd name="T48" fmla="*/ 190 w 191"/>
                <a:gd name="T49" fmla="*/ 115 h 289"/>
                <a:gd name="T50" fmla="*/ 190 w 191"/>
                <a:gd name="T51" fmla="*/ 176 h 289"/>
                <a:gd name="T52" fmla="*/ 183 w 191"/>
                <a:gd name="T53" fmla="*/ 228 h 289"/>
                <a:gd name="T54" fmla="*/ 163 w 191"/>
                <a:gd name="T55" fmla="*/ 266 h 289"/>
                <a:gd name="T56" fmla="*/ 132 w 191"/>
                <a:gd name="T57" fmla="*/ 284 h 289"/>
                <a:gd name="T58" fmla="*/ 95 w 191"/>
                <a:gd name="T59" fmla="*/ 289 h 289"/>
                <a:gd name="T60" fmla="*/ 59 w 191"/>
                <a:gd name="T61" fmla="*/ 284 h 289"/>
                <a:gd name="T62" fmla="*/ 28 w 191"/>
                <a:gd name="T63" fmla="*/ 266 h 289"/>
                <a:gd name="T64" fmla="*/ 7 w 191"/>
                <a:gd name="T65" fmla="*/ 228 h 289"/>
                <a:gd name="T66" fmla="*/ 1 w 191"/>
                <a:gd name="T67" fmla="*/ 176 h 289"/>
                <a:gd name="T68" fmla="*/ 1 w 191"/>
                <a:gd name="T69" fmla="*/ 115 h 289"/>
                <a:gd name="T70" fmla="*/ 7 w 191"/>
                <a:gd name="T71" fmla="*/ 61 h 289"/>
                <a:gd name="T72" fmla="*/ 28 w 191"/>
                <a:gd name="T73" fmla="*/ 23 h 289"/>
                <a:gd name="T74" fmla="*/ 59 w 191"/>
                <a:gd name="T75" fmla="*/ 5 h 289"/>
                <a:gd name="T76" fmla="*/ 95 w 191"/>
                <a:gd name="T7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1" h="289">
                  <a:moveTo>
                    <a:pt x="95" y="42"/>
                  </a:moveTo>
                  <a:lnTo>
                    <a:pt x="87" y="42"/>
                  </a:lnTo>
                  <a:lnTo>
                    <a:pt x="81" y="44"/>
                  </a:lnTo>
                  <a:lnTo>
                    <a:pt x="76" y="47"/>
                  </a:lnTo>
                  <a:lnTo>
                    <a:pt x="70" y="51"/>
                  </a:lnTo>
                  <a:lnTo>
                    <a:pt x="66" y="57"/>
                  </a:lnTo>
                  <a:lnTo>
                    <a:pt x="63" y="65"/>
                  </a:lnTo>
                  <a:lnTo>
                    <a:pt x="60" y="80"/>
                  </a:lnTo>
                  <a:lnTo>
                    <a:pt x="57" y="98"/>
                  </a:lnTo>
                  <a:lnTo>
                    <a:pt x="56" y="119"/>
                  </a:lnTo>
                  <a:lnTo>
                    <a:pt x="56" y="145"/>
                  </a:lnTo>
                  <a:lnTo>
                    <a:pt x="56" y="171"/>
                  </a:lnTo>
                  <a:lnTo>
                    <a:pt x="57" y="193"/>
                  </a:lnTo>
                  <a:lnTo>
                    <a:pt x="60" y="211"/>
                  </a:lnTo>
                  <a:lnTo>
                    <a:pt x="63" y="225"/>
                  </a:lnTo>
                  <a:lnTo>
                    <a:pt x="66" y="232"/>
                  </a:lnTo>
                  <a:lnTo>
                    <a:pt x="70" y="238"/>
                  </a:lnTo>
                  <a:lnTo>
                    <a:pt x="76" y="244"/>
                  </a:lnTo>
                  <a:lnTo>
                    <a:pt x="81" y="246"/>
                  </a:lnTo>
                  <a:lnTo>
                    <a:pt x="87" y="248"/>
                  </a:lnTo>
                  <a:lnTo>
                    <a:pt x="95" y="249"/>
                  </a:lnTo>
                  <a:lnTo>
                    <a:pt x="102" y="248"/>
                  </a:lnTo>
                  <a:lnTo>
                    <a:pt x="109" y="246"/>
                  </a:lnTo>
                  <a:lnTo>
                    <a:pt x="115" y="244"/>
                  </a:lnTo>
                  <a:lnTo>
                    <a:pt x="121" y="238"/>
                  </a:lnTo>
                  <a:lnTo>
                    <a:pt x="124" y="232"/>
                  </a:lnTo>
                  <a:lnTo>
                    <a:pt x="128" y="225"/>
                  </a:lnTo>
                  <a:lnTo>
                    <a:pt x="131" y="211"/>
                  </a:lnTo>
                  <a:lnTo>
                    <a:pt x="133" y="193"/>
                  </a:lnTo>
                  <a:lnTo>
                    <a:pt x="133" y="171"/>
                  </a:lnTo>
                  <a:lnTo>
                    <a:pt x="135" y="145"/>
                  </a:lnTo>
                  <a:lnTo>
                    <a:pt x="133" y="119"/>
                  </a:lnTo>
                  <a:lnTo>
                    <a:pt x="133" y="98"/>
                  </a:lnTo>
                  <a:lnTo>
                    <a:pt x="131" y="80"/>
                  </a:lnTo>
                  <a:lnTo>
                    <a:pt x="128" y="65"/>
                  </a:lnTo>
                  <a:lnTo>
                    <a:pt x="124" y="57"/>
                  </a:lnTo>
                  <a:lnTo>
                    <a:pt x="121" y="51"/>
                  </a:lnTo>
                  <a:lnTo>
                    <a:pt x="115" y="47"/>
                  </a:lnTo>
                  <a:lnTo>
                    <a:pt x="109" y="44"/>
                  </a:lnTo>
                  <a:lnTo>
                    <a:pt x="102" y="42"/>
                  </a:lnTo>
                  <a:lnTo>
                    <a:pt x="95" y="42"/>
                  </a:lnTo>
                  <a:close/>
                  <a:moveTo>
                    <a:pt x="95" y="0"/>
                  </a:moveTo>
                  <a:lnTo>
                    <a:pt x="115" y="1"/>
                  </a:lnTo>
                  <a:lnTo>
                    <a:pt x="132" y="5"/>
                  </a:lnTo>
                  <a:lnTo>
                    <a:pt x="146" y="11"/>
                  </a:lnTo>
                  <a:lnTo>
                    <a:pt x="163" y="23"/>
                  </a:lnTo>
                  <a:lnTo>
                    <a:pt x="176" y="40"/>
                  </a:lnTo>
                  <a:lnTo>
                    <a:pt x="183" y="61"/>
                  </a:lnTo>
                  <a:lnTo>
                    <a:pt x="188" y="87"/>
                  </a:lnTo>
                  <a:lnTo>
                    <a:pt x="190" y="115"/>
                  </a:lnTo>
                  <a:lnTo>
                    <a:pt x="191" y="145"/>
                  </a:lnTo>
                  <a:lnTo>
                    <a:pt x="190" y="176"/>
                  </a:lnTo>
                  <a:lnTo>
                    <a:pt x="188" y="204"/>
                  </a:lnTo>
                  <a:lnTo>
                    <a:pt x="183" y="228"/>
                  </a:lnTo>
                  <a:lnTo>
                    <a:pt x="176" y="249"/>
                  </a:lnTo>
                  <a:lnTo>
                    <a:pt x="163" y="266"/>
                  </a:lnTo>
                  <a:lnTo>
                    <a:pt x="146" y="279"/>
                  </a:lnTo>
                  <a:lnTo>
                    <a:pt x="132" y="284"/>
                  </a:lnTo>
                  <a:lnTo>
                    <a:pt x="115" y="289"/>
                  </a:lnTo>
                  <a:lnTo>
                    <a:pt x="95" y="289"/>
                  </a:lnTo>
                  <a:lnTo>
                    <a:pt x="76" y="289"/>
                  </a:lnTo>
                  <a:lnTo>
                    <a:pt x="59" y="284"/>
                  </a:lnTo>
                  <a:lnTo>
                    <a:pt x="45" y="279"/>
                  </a:lnTo>
                  <a:lnTo>
                    <a:pt x="28" y="266"/>
                  </a:lnTo>
                  <a:lnTo>
                    <a:pt x="15" y="249"/>
                  </a:lnTo>
                  <a:lnTo>
                    <a:pt x="7" y="228"/>
                  </a:lnTo>
                  <a:lnTo>
                    <a:pt x="3" y="204"/>
                  </a:lnTo>
                  <a:lnTo>
                    <a:pt x="1" y="176"/>
                  </a:lnTo>
                  <a:lnTo>
                    <a:pt x="0" y="145"/>
                  </a:lnTo>
                  <a:lnTo>
                    <a:pt x="1" y="115"/>
                  </a:lnTo>
                  <a:lnTo>
                    <a:pt x="3" y="87"/>
                  </a:lnTo>
                  <a:lnTo>
                    <a:pt x="7" y="61"/>
                  </a:lnTo>
                  <a:lnTo>
                    <a:pt x="15" y="40"/>
                  </a:lnTo>
                  <a:lnTo>
                    <a:pt x="28" y="23"/>
                  </a:lnTo>
                  <a:lnTo>
                    <a:pt x="45" y="11"/>
                  </a:lnTo>
                  <a:lnTo>
                    <a:pt x="59" y="5"/>
                  </a:lnTo>
                  <a:lnTo>
                    <a:pt x="76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3" name="Freeform 33"/>
            <p:cNvSpPr/>
            <p:nvPr userDrawn="1"/>
          </p:nvSpPr>
          <p:spPr bwMode="auto">
            <a:xfrm>
              <a:off x="1659" y="2666"/>
              <a:ext cx="89" cy="142"/>
            </a:xfrm>
            <a:custGeom>
              <a:avLst/>
              <a:gdLst>
                <a:gd name="T0" fmla="*/ 0 w 178"/>
                <a:gd name="T1" fmla="*/ 0 h 285"/>
                <a:gd name="T2" fmla="*/ 56 w 178"/>
                <a:gd name="T3" fmla="*/ 0 h 285"/>
                <a:gd name="T4" fmla="*/ 56 w 178"/>
                <a:gd name="T5" fmla="*/ 195 h 285"/>
                <a:gd name="T6" fmla="*/ 56 w 178"/>
                <a:gd name="T7" fmla="*/ 205 h 285"/>
                <a:gd name="T8" fmla="*/ 57 w 178"/>
                <a:gd name="T9" fmla="*/ 215 h 285"/>
                <a:gd name="T10" fmla="*/ 60 w 178"/>
                <a:gd name="T11" fmla="*/ 223 h 285"/>
                <a:gd name="T12" fmla="*/ 63 w 178"/>
                <a:gd name="T13" fmla="*/ 230 h 285"/>
                <a:gd name="T14" fmla="*/ 66 w 178"/>
                <a:gd name="T15" fmla="*/ 234 h 285"/>
                <a:gd name="T16" fmla="*/ 69 w 178"/>
                <a:gd name="T17" fmla="*/ 237 h 285"/>
                <a:gd name="T18" fmla="*/ 73 w 178"/>
                <a:gd name="T19" fmla="*/ 240 h 285"/>
                <a:gd name="T20" fmla="*/ 77 w 178"/>
                <a:gd name="T21" fmla="*/ 243 h 285"/>
                <a:gd name="T22" fmla="*/ 83 w 178"/>
                <a:gd name="T23" fmla="*/ 243 h 285"/>
                <a:gd name="T24" fmla="*/ 90 w 178"/>
                <a:gd name="T25" fmla="*/ 244 h 285"/>
                <a:gd name="T26" fmla="*/ 95 w 178"/>
                <a:gd name="T27" fmla="*/ 243 h 285"/>
                <a:gd name="T28" fmla="*/ 101 w 178"/>
                <a:gd name="T29" fmla="*/ 243 h 285"/>
                <a:gd name="T30" fmla="*/ 105 w 178"/>
                <a:gd name="T31" fmla="*/ 240 h 285"/>
                <a:gd name="T32" fmla="*/ 109 w 178"/>
                <a:gd name="T33" fmla="*/ 237 h 285"/>
                <a:gd name="T34" fmla="*/ 114 w 178"/>
                <a:gd name="T35" fmla="*/ 234 h 285"/>
                <a:gd name="T36" fmla="*/ 116 w 178"/>
                <a:gd name="T37" fmla="*/ 230 h 285"/>
                <a:gd name="T38" fmla="*/ 119 w 178"/>
                <a:gd name="T39" fmla="*/ 223 h 285"/>
                <a:gd name="T40" fmla="*/ 121 w 178"/>
                <a:gd name="T41" fmla="*/ 215 h 285"/>
                <a:gd name="T42" fmla="*/ 122 w 178"/>
                <a:gd name="T43" fmla="*/ 205 h 285"/>
                <a:gd name="T44" fmla="*/ 122 w 178"/>
                <a:gd name="T45" fmla="*/ 195 h 285"/>
                <a:gd name="T46" fmla="*/ 122 w 178"/>
                <a:gd name="T47" fmla="*/ 0 h 285"/>
                <a:gd name="T48" fmla="*/ 178 w 178"/>
                <a:gd name="T49" fmla="*/ 0 h 285"/>
                <a:gd name="T50" fmla="*/ 178 w 178"/>
                <a:gd name="T51" fmla="*/ 195 h 285"/>
                <a:gd name="T52" fmla="*/ 177 w 178"/>
                <a:gd name="T53" fmla="*/ 219 h 285"/>
                <a:gd name="T54" fmla="*/ 171 w 178"/>
                <a:gd name="T55" fmla="*/ 240 h 285"/>
                <a:gd name="T56" fmla="*/ 163 w 178"/>
                <a:gd name="T57" fmla="*/ 256 h 285"/>
                <a:gd name="T58" fmla="*/ 152 w 178"/>
                <a:gd name="T59" fmla="*/ 267 h 285"/>
                <a:gd name="T60" fmla="*/ 138 w 178"/>
                <a:gd name="T61" fmla="*/ 275 h 285"/>
                <a:gd name="T62" fmla="*/ 122 w 178"/>
                <a:gd name="T63" fmla="*/ 281 h 285"/>
                <a:gd name="T64" fmla="*/ 90 w 178"/>
                <a:gd name="T65" fmla="*/ 285 h 285"/>
                <a:gd name="T66" fmla="*/ 56 w 178"/>
                <a:gd name="T67" fmla="*/ 281 h 285"/>
                <a:gd name="T68" fmla="*/ 40 w 178"/>
                <a:gd name="T69" fmla="*/ 277 h 285"/>
                <a:gd name="T70" fmla="*/ 28 w 178"/>
                <a:gd name="T71" fmla="*/ 268 h 285"/>
                <a:gd name="T72" fmla="*/ 15 w 178"/>
                <a:gd name="T73" fmla="*/ 257 h 285"/>
                <a:gd name="T74" fmla="*/ 7 w 178"/>
                <a:gd name="T75" fmla="*/ 241 h 285"/>
                <a:gd name="T76" fmla="*/ 1 w 178"/>
                <a:gd name="T77" fmla="*/ 220 h 285"/>
                <a:gd name="T78" fmla="*/ 0 w 178"/>
                <a:gd name="T79" fmla="*/ 195 h 285"/>
                <a:gd name="T80" fmla="*/ 0 w 178"/>
                <a:gd name="T8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285">
                  <a:moveTo>
                    <a:pt x="0" y="0"/>
                  </a:moveTo>
                  <a:lnTo>
                    <a:pt x="56" y="0"/>
                  </a:lnTo>
                  <a:lnTo>
                    <a:pt x="56" y="195"/>
                  </a:lnTo>
                  <a:lnTo>
                    <a:pt x="56" y="205"/>
                  </a:lnTo>
                  <a:lnTo>
                    <a:pt x="57" y="215"/>
                  </a:lnTo>
                  <a:lnTo>
                    <a:pt x="60" y="223"/>
                  </a:lnTo>
                  <a:lnTo>
                    <a:pt x="63" y="230"/>
                  </a:lnTo>
                  <a:lnTo>
                    <a:pt x="66" y="234"/>
                  </a:lnTo>
                  <a:lnTo>
                    <a:pt x="69" y="237"/>
                  </a:lnTo>
                  <a:lnTo>
                    <a:pt x="73" y="240"/>
                  </a:lnTo>
                  <a:lnTo>
                    <a:pt x="77" y="243"/>
                  </a:lnTo>
                  <a:lnTo>
                    <a:pt x="83" y="243"/>
                  </a:lnTo>
                  <a:lnTo>
                    <a:pt x="90" y="244"/>
                  </a:lnTo>
                  <a:lnTo>
                    <a:pt x="95" y="243"/>
                  </a:lnTo>
                  <a:lnTo>
                    <a:pt x="101" y="243"/>
                  </a:lnTo>
                  <a:lnTo>
                    <a:pt x="105" y="240"/>
                  </a:lnTo>
                  <a:lnTo>
                    <a:pt x="109" y="237"/>
                  </a:lnTo>
                  <a:lnTo>
                    <a:pt x="114" y="234"/>
                  </a:lnTo>
                  <a:lnTo>
                    <a:pt x="116" y="230"/>
                  </a:lnTo>
                  <a:lnTo>
                    <a:pt x="119" y="223"/>
                  </a:lnTo>
                  <a:lnTo>
                    <a:pt x="121" y="215"/>
                  </a:lnTo>
                  <a:lnTo>
                    <a:pt x="122" y="205"/>
                  </a:lnTo>
                  <a:lnTo>
                    <a:pt x="122" y="195"/>
                  </a:lnTo>
                  <a:lnTo>
                    <a:pt x="122" y="0"/>
                  </a:lnTo>
                  <a:lnTo>
                    <a:pt x="178" y="0"/>
                  </a:lnTo>
                  <a:lnTo>
                    <a:pt x="178" y="195"/>
                  </a:lnTo>
                  <a:lnTo>
                    <a:pt x="177" y="219"/>
                  </a:lnTo>
                  <a:lnTo>
                    <a:pt x="171" y="240"/>
                  </a:lnTo>
                  <a:lnTo>
                    <a:pt x="163" y="256"/>
                  </a:lnTo>
                  <a:lnTo>
                    <a:pt x="152" y="267"/>
                  </a:lnTo>
                  <a:lnTo>
                    <a:pt x="138" y="275"/>
                  </a:lnTo>
                  <a:lnTo>
                    <a:pt x="122" y="281"/>
                  </a:lnTo>
                  <a:lnTo>
                    <a:pt x="90" y="285"/>
                  </a:lnTo>
                  <a:lnTo>
                    <a:pt x="56" y="281"/>
                  </a:lnTo>
                  <a:lnTo>
                    <a:pt x="40" y="277"/>
                  </a:lnTo>
                  <a:lnTo>
                    <a:pt x="28" y="268"/>
                  </a:lnTo>
                  <a:lnTo>
                    <a:pt x="15" y="257"/>
                  </a:lnTo>
                  <a:lnTo>
                    <a:pt x="7" y="241"/>
                  </a:lnTo>
                  <a:lnTo>
                    <a:pt x="1" y="220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4" name="Freeform 34"/>
            <p:cNvSpPr>
              <a:spLocks noEditPoints="1"/>
            </p:cNvSpPr>
            <p:nvPr userDrawn="1"/>
          </p:nvSpPr>
          <p:spPr bwMode="auto">
            <a:xfrm>
              <a:off x="1766" y="2666"/>
              <a:ext cx="95" cy="139"/>
            </a:xfrm>
            <a:custGeom>
              <a:avLst/>
              <a:gdLst>
                <a:gd name="T0" fmla="*/ 56 w 190"/>
                <a:gd name="T1" fmla="*/ 42 h 279"/>
                <a:gd name="T2" fmla="*/ 56 w 190"/>
                <a:gd name="T3" fmla="*/ 122 h 279"/>
                <a:gd name="T4" fmla="*/ 80 w 190"/>
                <a:gd name="T5" fmla="*/ 122 h 279"/>
                <a:gd name="T6" fmla="*/ 98 w 190"/>
                <a:gd name="T7" fmla="*/ 119 h 279"/>
                <a:gd name="T8" fmla="*/ 111 w 190"/>
                <a:gd name="T9" fmla="*/ 112 h 279"/>
                <a:gd name="T10" fmla="*/ 117 w 190"/>
                <a:gd name="T11" fmla="*/ 105 h 279"/>
                <a:gd name="T12" fmla="*/ 121 w 190"/>
                <a:gd name="T13" fmla="*/ 94 h 279"/>
                <a:gd name="T14" fmla="*/ 122 w 190"/>
                <a:gd name="T15" fmla="*/ 80 h 279"/>
                <a:gd name="T16" fmla="*/ 120 w 190"/>
                <a:gd name="T17" fmla="*/ 63 h 279"/>
                <a:gd name="T18" fmla="*/ 113 w 190"/>
                <a:gd name="T19" fmla="*/ 52 h 279"/>
                <a:gd name="T20" fmla="*/ 100 w 190"/>
                <a:gd name="T21" fmla="*/ 44 h 279"/>
                <a:gd name="T22" fmla="*/ 83 w 190"/>
                <a:gd name="T23" fmla="*/ 42 h 279"/>
                <a:gd name="T24" fmla="*/ 56 w 190"/>
                <a:gd name="T25" fmla="*/ 42 h 279"/>
                <a:gd name="T26" fmla="*/ 0 w 190"/>
                <a:gd name="T27" fmla="*/ 0 h 279"/>
                <a:gd name="T28" fmla="*/ 104 w 190"/>
                <a:gd name="T29" fmla="*/ 0 h 279"/>
                <a:gd name="T30" fmla="*/ 125 w 190"/>
                <a:gd name="T31" fmla="*/ 3 h 279"/>
                <a:gd name="T32" fmla="*/ 145 w 190"/>
                <a:gd name="T33" fmla="*/ 9 h 279"/>
                <a:gd name="T34" fmla="*/ 159 w 190"/>
                <a:gd name="T35" fmla="*/ 18 h 279"/>
                <a:gd name="T36" fmla="*/ 170 w 190"/>
                <a:gd name="T37" fmla="*/ 32 h 279"/>
                <a:gd name="T38" fmla="*/ 176 w 190"/>
                <a:gd name="T39" fmla="*/ 51 h 279"/>
                <a:gd name="T40" fmla="*/ 179 w 190"/>
                <a:gd name="T41" fmla="*/ 72 h 279"/>
                <a:gd name="T42" fmla="*/ 176 w 190"/>
                <a:gd name="T43" fmla="*/ 98 h 279"/>
                <a:gd name="T44" fmla="*/ 167 w 190"/>
                <a:gd name="T45" fmla="*/ 118 h 279"/>
                <a:gd name="T46" fmla="*/ 159 w 190"/>
                <a:gd name="T47" fmla="*/ 129 h 279"/>
                <a:gd name="T48" fmla="*/ 146 w 190"/>
                <a:gd name="T49" fmla="*/ 136 h 279"/>
                <a:gd name="T50" fmla="*/ 132 w 190"/>
                <a:gd name="T51" fmla="*/ 142 h 279"/>
                <a:gd name="T52" fmla="*/ 132 w 190"/>
                <a:gd name="T53" fmla="*/ 142 h 279"/>
                <a:gd name="T54" fmla="*/ 151 w 190"/>
                <a:gd name="T55" fmla="*/ 147 h 279"/>
                <a:gd name="T56" fmla="*/ 163 w 190"/>
                <a:gd name="T57" fmla="*/ 156 h 279"/>
                <a:gd name="T58" fmla="*/ 172 w 190"/>
                <a:gd name="T59" fmla="*/ 170 h 279"/>
                <a:gd name="T60" fmla="*/ 176 w 190"/>
                <a:gd name="T61" fmla="*/ 190 h 279"/>
                <a:gd name="T62" fmla="*/ 176 w 190"/>
                <a:gd name="T63" fmla="*/ 198 h 279"/>
                <a:gd name="T64" fmla="*/ 176 w 190"/>
                <a:gd name="T65" fmla="*/ 206 h 279"/>
                <a:gd name="T66" fmla="*/ 177 w 190"/>
                <a:gd name="T67" fmla="*/ 216 h 279"/>
                <a:gd name="T68" fmla="*/ 177 w 190"/>
                <a:gd name="T69" fmla="*/ 227 h 279"/>
                <a:gd name="T70" fmla="*/ 179 w 190"/>
                <a:gd name="T71" fmla="*/ 247 h 279"/>
                <a:gd name="T72" fmla="*/ 180 w 190"/>
                <a:gd name="T73" fmla="*/ 261 h 279"/>
                <a:gd name="T74" fmla="*/ 182 w 190"/>
                <a:gd name="T75" fmla="*/ 267 h 279"/>
                <a:gd name="T76" fmla="*/ 183 w 190"/>
                <a:gd name="T77" fmla="*/ 271 h 279"/>
                <a:gd name="T78" fmla="*/ 186 w 190"/>
                <a:gd name="T79" fmla="*/ 275 h 279"/>
                <a:gd name="T80" fmla="*/ 190 w 190"/>
                <a:gd name="T81" fmla="*/ 278 h 279"/>
                <a:gd name="T82" fmla="*/ 190 w 190"/>
                <a:gd name="T83" fmla="*/ 279 h 279"/>
                <a:gd name="T84" fmla="*/ 128 w 190"/>
                <a:gd name="T85" fmla="*/ 279 h 279"/>
                <a:gd name="T86" fmla="*/ 125 w 190"/>
                <a:gd name="T87" fmla="*/ 274 h 279"/>
                <a:gd name="T88" fmla="*/ 122 w 190"/>
                <a:gd name="T89" fmla="*/ 267 h 279"/>
                <a:gd name="T90" fmla="*/ 122 w 190"/>
                <a:gd name="T91" fmla="*/ 258 h 279"/>
                <a:gd name="T92" fmla="*/ 121 w 190"/>
                <a:gd name="T93" fmla="*/ 251 h 279"/>
                <a:gd name="T94" fmla="*/ 120 w 190"/>
                <a:gd name="T95" fmla="*/ 197 h 279"/>
                <a:gd name="T96" fmla="*/ 117 w 190"/>
                <a:gd name="T97" fmla="*/ 183 h 279"/>
                <a:gd name="T98" fmla="*/ 111 w 190"/>
                <a:gd name="T99" fmla="*/ 171 h 279"/>
                <a:gd name="T100" fmla="*/ 101 w 190"/>
                <a:gd name="T101" fmla="*/ 164 h 279"/>
                <a:gd name="T102" fmla="*/ 86 w 190"/>
                <a:gd name="T103" fmla="*/ 162 h 279"/>
                <a:gd name="T104" fmla="*/ 56 w 190"/>
                <a:gd name="T105" fmla="*/ 162 h 279"/>
                <a:gd name="T106" fmla="*/ 56 w 190"/>
                <a:gd name="T107" fmla="*/ 279 h 279"/>
                <a:gd name="T108" fmla="*/ 0 w 190"/>
                <a:gd name="T109" fmla="*/ 279 h 279"/>
                <a:gd name="T110" fmla="*/ 0 w 190"/>
                <a:gd name="T11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" h="279">
                  <a:moveTo>
                    <a:pt x="56" y="42"/>
                  </a:moveTo>
                  <a:lnTo>
                    <a:pt x="56" y="122"/>
                  </a:lnTo>
                  <a:lnTo>
                    <a:pt x="80" y="122"/>
                  </a:lnTo>
                  <a:lnTo>
                    <a:pt x="98" y="119"/>
                  </a:lnTo>
                  <a:lnTo>
                    <a:pt x="111" y="112"/>
                  </a:lnTo>
                  <a:lnTo>
                    <a:pt x="117" y="105"/>
                  </a:lnTo>
                  <a:lnTo>
                    <a:pt x="121" y="94"/>
                  </a:lnTo>
                  <a:lnTo>
                    <a:pt x="122" y="80"/>
                  </a:lnTo>
                  <a:lnTo>
                    <a:pt x="120" y="63"/>
                  </a:lnTo>
                  <a:lnTo>
                    <a:pt x="113" y="52"/>
                  </a:lnTo>
                  <a:lnTo>
                    <a:pt x="100" y="44"/>
                  </a:lnTo>
                  <a:lnTo>
                    <a:pt x="83" y="42"/>
                  </a:lnTo>
                  <a:lnTo>
                    <a:pt x="56" y="42"/>
                  </a:lnTo>
                  <a:close/>
                  <a:moveTo>
                    <a:pt x="0" y="0"/>
                  </a:moveTo>
                  <a:lnTo>
                    <a:pt x="104" y="0"/>
                  </a:lnTo>
                  <a:lnTo>
                    <a:pt x="125" y="3"/>
                  </a:lnTo>
                  <a:lnTo>
                    <a:pt x="145" y="9"/>
                  </a:lnTo>
                  <a:lnTo>
                    <a:pt x="159" y="18"/>
                  </a:lnTo>
                  <a:lnTo>
                    <a:pt x="170" y="32"/>
                  </a:lnTo>
                  <a:lnTo>
                    <a:pt x="176" y="51"/>
                  </a:lnTo>
                  <a:lnTo>
                    <a:pt x="179" y="72"/>
                  </a:lnTo>
                  <a:lnTo>
                    <a:pt x="176" y="98"/>
                  </a:lnTo>
                  <a:lnTo>
                    <a:pt x="167" y="118"/>
                  </a:lnTo>
                  <a:lnTo>
                    <a:pt x="159" y="129"/>
                  </a:lnTo>
                  <a:lnTo>
                    <a:pt x="146" y="136"/>
                  </a:lnTo>
                  <a:lnTo>
                    <a:pt x="132" y="142"/>
                  </a:lnTo>
                  <a:lnTo>
                    <a:pt x="132" y="142"/>
                  </a:lnTo>
                  <a:lnTo>
                    <a:pt x="151" y="147"/>
                  </a:lnTo>
                  <a:lnTo>
                    <a:pt x="163" y="156"/>
                  </a:lnTo>
                  <a:lnTo>
                    <a:pt x="172" y="170"/>
                  </a:lnTo>
                  <a:lnTo>
                    <a:pt x="176" y="190"/>
                  </a:lnTo>
                  <a:lnTo>
                    <a:pt x="176" y="198"/>
                  </a:lnTo>
                  <a:lnTo>
                    <a:pt x="176" y="206"/>
                  </a:lnTo>
                  <a:lnTo>
                    <a:pt x="177" y="216"/>
                  </a:lnTo>
                  <a:lnTo>
                    <a:pt x="177" y="227"/>
                  </a:lnTo>
                  <a:lnTo>
                    <a:pt x="179" y="247"/>
                  </a:lnTo>
                  <a:lnTo>
                    <a:pt x="180" y="261"/>
                  </a:lnTo>
                  <a:lnTo>
                    <a:pt x="182" y="267"/>
                  </a:lnTo>
                  <a:lnTo>
                    <a:pt x="183" y="271"/>
                  </a:lnTo>
                  <a:lnTo>
                    <a:pt x="186" y="275"/>
                  </a:lnTo>
                  <a:lnTo>
                    <a:pt x="190" y="278"/>
                  </a:lnTo>
                  <a:lnTo>
                    <a:pt x="190" y="279"/>
                  </a:lnTo>
                  <a:lnTo>
                    <a:pt x="128" y="279"/>
                  </a:lnTo>
                  <a:lnTo>
                    <a:pt x="125" y="274"/>
                  </a:lnTo>
                  <a:lnTo>
                    <a:pt x="122" y="267"/>
                  </a:lnTo>
                  <a:lnTo>
                    <a:pt x="122" y="258"/>
                  </a:lnTo>
                  <a:lnTo>
                    <a:pt x="121" y="251"/>
                  </a:lnTo>
                  <a:lnTo>
                    <a:pt x="120" y="197"/>
                  </a:lnTo>
                  <a:lnTo>
                    <a:pt x="117" y="183"/>
                  </a:lnTo>
                  <a:lnTo>
                    <a:pt x="111" y="171"/>
                  </a:lnTo>
                  <a:lnTo>
                    <a:pt x="101" y="164"/>
                  </a:lnTo>
                  <a:lnTo>
                    <a:pt x="86" y="162"/>
                  </a:lnTo>
                  <a:lnTo>
                    <a:pt x="56" y="162"/>
                  </a:lnTo>
                  <a:lnTo>
                    <a:pt x="56" y="279"/>
                  </a:lnTo>
                  <a:lnTo>
                    <a:pt x="0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5" name="Freeform 35"/>
            <p:cNvSpPr/>
            <p:nvPr userDrawn="1"/>
          </p:nvSpPr>
          <p:spPr bwMode="auto">
            <a:xfrm>
              <a:off x="1917" y="2663"/>
              <a:ext cx="94" cy="144"/>
            </a:xfrm>
            <a:custGeom>
              <a:avLst/>
              <a:gdLst>
                <a:gd name="T0" fmla="*/ 108 w 187"/>
                <a:gd name="T1" fmla="*/ 1 h 289"/>
                <a:gd name="T2" fmla="*/ 141 w 187"/>
                <a:gd name="T3" fmla="*/ 9 h 289"/>
                <a:gd name="T4" fmla="*/ 163 w 187"/>
                <a:gd name="T5" fmla="*/ 28 h 289"/>
                <a:gd name="T6" fmla="*/ 176 w 187"/>
                <a:gd name="T7" fmla="*/ 57 h 289"/>
                <a:gd name="T8" fmla="*/ 177 w 187"/>
                <a:gd name="T9" fmla="*/ 82 h 289"/>
                <a:gd name="T10" fmla="*/ 121 w 187"/>
                <a:gd name="T11" fmla="*/ 65 h 289"/>
                <a:gd name="T12" fmla="*/ 107 w 187"/>
                <a:gd name="T13" fmla="*/ 44 h 289"/>
                <a:gd name="T14" fmla="*/ 87 w 187"/>
                <a:gd name="T15" fmla="*/ 42 h 289"/>
                <a:gd name="T16" fmla="*/ 78 w 187"/>
                <a:gd name="T17" fmla="*/ 44 h 289"/>
                <a:gd name="T18" fmla="*/ 68 w 187"/>
                <a:gd name="T19" fmla="*/ 51 h 289"/>
                <a:gd name="T20" fmla="*/ 62 w 187"/>
                <a:gd name="T21" fmla="*/ 61 h 289"/>
                <a:gd name="T22" fmla="*/ 61 w 187"/>
                <a:gd name="T23" fmla="*/ 74 h 289"/>
                <a:gd name="T24" fmla="*/ 63 w 187"/>
                <a:gd name="T25" fmla="*/ 89 h 289"/>
                <a:gd name="T26" fmla="*/ 75 w 187"/>
                <a:gd name="T27" fmla="*/ 103 h 289"/>
                <a:gd name="T28" fmla="*/ 134 w 187"/>
                <a:gd name="T29" fmla="*/ 130 h 289"/>
                <a:gd name="T30" fmla="*/ 159 w 187"/>
                <a:gd name="T31" fmla="*/ 145 h 289"/>
                <a:gd name="T32" fmla="*/ 176 w 187"/>
                <a:gd name="T33" fmla="*/ 162 h 289"/>
                <a:gd name="T34" fmla="*/ 184 w 187"/>
                <a:gd name="T35" fmla="*/ 181 h 289"/>
                <a:gd name="T36" fmla="*/ 184 w 187"/>
                <a:gd name="T37" fmla="*/ 231 h 289"/>
                <a:gd name="T38" fmla="*/ 161 w 187"/>
                <a:gd name="T39" fmla="*/ 269 h 289"/>
                <a:gd name="T40" fmla="*/ 118 w 187"/>
                <a:gd name="T41" fmla="*/ 287 h 289"/>
                <a:gd name="T42" fmla="*/ 61 w 187"/>
                <a:gd name="T43" fmla="*/ 287 h 289"/>
                <a:gd name="T44" fmla="*/ 21 w 187"/>
                <a:gd name="T45" fmla="*/ 269 h 289"/>
                <a:gd name="T46" fmla="*/ 3 w 187"/>
                <a:gd name="T47" fmla="*/ 232 h 289"/>
                <a:gd name="T48" fmla="*/ 0 w 187"/>
                <a:gd name="T49" fmla="*/ 197 h 289"/>
                <a:gd name="T50" fmla="*/ 56 w 187"/>
                <a:gd name="T51" fmla="*/ 206 h 289"/>
                <a:gd name="T52" fmla="*/ 59 w 187"/>
                <a:gd name="T53" fmla="*/ 224 h 289"/>
                <a:gd name="T54" fmla="*/ 65 w 187"/>
                <a:gd name="T55" fmla="*/ 237 h 289"/>
                <a:gd name="T56" fmla="*/ 72 w 187"/>
                <a:gd name="T57" fmla="*/ 244 h 289"/>
                <a:gd name="T58" fmla="*/ 82 w 187"/>
                <a:gd name="T59" fmla="*/ 248 h 289"/>
                <a:gd name="T60" fmla="*/ 94 w 187"/>
                <a:gd name="T61" fmla="*/ 249 h 289"/>
                <a:gd name="T62" fmla="*/ 117 w 187"/>
                <a:gd name="T63" fmla="*/ 241 h 289"/>
                <a:gd name="T64" fmla="*/ 128 w 187"/>
                <a:gd name="T65" fmla="*/ 214 h 289"/>
                <a:gd name="T66" fmla="*/ 125 w 187"/>
                <a:gd name="T67" fmla="*/ 197 h 289"/>
                <a:gd name="T68" fmla="*/ 117 w 187"/>
                <a:gd name="T69" fmla="*/ 186 h 289"/>
                <a:gd name="T70" fmla="*/ 101 w 187"/>
                <a:gd name="T71" fmla="*/ 176 h 289"/>
                <a:gd name="T72" fmla="*/ 61 w 187"/>
                <a:gd name="T73" fmla="*/ 159 h 289"/>
                <a:gd name="T74" fmla="*/ 32 w 187"/>
                <a:gd name="T75" fmla="*/ 145 h 289"/>
                <a:gd name="T76" fmla="*/ 14 w 187"/>
                <a:gd name="T77" fmla="*/ 124 h 289"/>
                <a:gd name="T78" fmla="*/ 6 w 187"/>
                <a:gd name="T79" fmla="*/ 98 h 289"/>
                <a:gd name="T80" fmla="*/ 7 w 187"/>
                <a:gd name="T81" fmla="*/ 57 h 289"/>
                <a:gd name="T82" fmla="*/ 27 w 187"/>
                <a:gd name="T83" fmla="*/ 21 h 289"/>
                <a:gd name="T84" fmla="*/ 66 w 187"/>
                <a:gd name="T85" fmla="*/ 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" h="289">
                  <a:moveTo>
                    <a:pt x="92" y="0"/>
                  </a:moveTo>
                  <a:lnTo>
                    <a:pt x="108" y="1"/>
                  </a:lnTo>
                  <a:lnTo>
                    <a:pt x="125" y="4"/>
                  </a:lnTo>
                  <a:lnTo>
                    <a:pt x="141" y="9"/>
                  </a:lnTo>
                  <a:lnTo>
                    <a:pt x="154" y="18"/>
                  </a:lnTo>
                  <a:lnTo>
                    <a:pt x="163" y="28"/>
                  </a:lnTo>
                  <a:lnTo>
                    <a:pt x="172" y="40"/>
                  </a:lnTo>
                  <a:lnTo>
                    <a:pt x="176" y="57"/>
                  </a:lnTo>
                  <a:lnTo>
                    <a:pt x="177" y="75"/>
                  </a:lnTo>
                  <a:lnTo>
                    <a:pt x="177" y="82"/>
                  </a:lnTo>
                  <a:lnTo>
                    <a:pt x="124" y="82"/>
                  </a:lnTo>
                  <a:lnTo>
                    <a:pt x="121" y="65"/>
                  </a:lnTo>
                  <a:lnTo>
                    <a:pt x="117" y="51"/>
                  </a:lnTo>
                  <a:lnTo>
                    <a:pt x="107" y="44"/>
                  </a:lnTo>
                  <a:lnTo>
                    <a:pt x="93" y="42"/>
                  </a:lnTo>
                  <a:lnTo>
                    <a:pt x="87" y="42"/>
                  </a:lnTo>
                  <a:lnTo>
                    <a:pt x="82" y="43"/>
                  </a:lnTo>
                  <a:lnTo>
                    <a:pt x="78" y="44"/>
                  </a:lnTo>
                  <a:lnTo>
                    <a:pt x="72" y="47"/>
                  </a:lnTo>
                  <a:lnTo>
                    <a:pt x="68" y="51"/>
                  </a:lnTo>
                  <a:lnTo>
                    <a:pt x="65" y="56"/>
                  </a:lnTo>
                  <a:lnTo>
                    <a:pt x="62" y="61"/>
                  </a:lnTo>
                  <a:lnTo>
                    <a:pt x="61" y="68"/>
                  </a:lnTo>
                  <a:lnTo>
                    <a:pt x="61" y="74"/>
                  </a:lnTo>
                  <a:lnTo>
                    <a:pt x="62" y="82"/>
                  </a:lnTo>
                  <a:lnTo>
                    <a:pt x="63" y="89"/>
                  </a:lnTo>
                  <a:lnTo>
                    <a:pt x="66" y="95"/>
                  </a:lnTo>
                  <a:lnTo>
                    <a:pt x="75" y="103"/>
                  </a:lnTo>
                  <a:lnTo>
                    <a:pt x="90" y="112"/>
                  </a:lnTo>
                  <a:lnTo>
                    <a:pt x="134" y="130"/>
                  </a:lnTo>
                  <a:lnTo>
                    <a:pt x="148" y="138"/>
                  </a:lnTo>
                  <a:lnTo>
                    <a:pt x="159" y="145"/>
                  </a:lnTo>
                  <a:lnTo>
                    <a:pt x="169" y="154"/>
                  </a:lnTo>
                  <a:lnTo>
                    <a:pt x="176" y="162"/>
                  </a:lnTo>
                  <a:lnTo>
                    <a:pt x="182" y="171"/>
                  </a:lnTo>
                  <a:lnTo>
                    <a:pt x="184" y="181"/>
                  </a:lnTo>
                  <a:lnTo>
                    <a:pt x="187" y="204"/>
                  </a:lnTo>
                  <a:lnTo>
                    <a:pt x="184" y="231"/>
                  </a:lnTo>
                  <a:lnTo>
                    <a:pt x="175" y="254"/>
                  </a:lnTo>
                  <a:lnTo>
                    <a:pt x="161" y="269"/>
                  </a:lnTo>
                  <a:lnTo>
                    <a:pt x="142" y="280"/>
                  </a:lnTo>
                  <a:lnTo>
                    <a:pt x="118" y="287"/>
                  </a:lnTo>
                  <a:lnTo>
                    <a:pt x="89" y="289"/>
                  </a:lnTo>
                  <a:lnTo>
                    <a:pt x="61" y="287"/>
                  </a:lnTo>
                  <a:lnTo>
                    <a:pt x="38" y="280"/>
                  </a:lnTo>
                  <a:lnTo>
                    <a:pt x="21" y="269"/>
                  </a:lnTo>
                  <a:lnTo>
                    <a:pt x="10" y="252"/>
                  </a:lnTo>
                  <a:lnTo>
                    <a:pt x="3" y="23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56" y="197"/>
                  </a:lnTo>
                  <a:lnTo>
                    <a:pt x="56" y="206"/>
                  </a:lnTo>
                  <a:lnTo>
                    <a:pt x="58" y="216"/>
                  </a:lnTo>
                  <a:lnTo>
                    <a:pt x="59" y="224"/>
                  </a:lnTo>
                  <a:lnTo>
                    <a:pt x="61" y="231"/>
                  </a:lnTo>
                  <a:lnTo>
                    <a:pt x="65" y="237"/>
                  </a:lnTo>
                  <a:lnTo>
                    <a:pt x="68" y="241"/>
                  </a:lnTo>
                  <a:lnTo>
                    <a:pt x="72" y="244"/>
                  </a:lnTo>
                  <a:lnTo>
                    <a:pt x="76" y="245"/>
                  </a:lnTo>
                  <a:lnTo>
                    <a:pt x="82" y="248"/>
                  </a:lnTo>
                  <a:lnTo>
                    <a:pt x="87" y="248"/>
                  </a:lnTo>
                  <a:lnTo>
                    <a:pt x="94" y="249"/>
                  </a:lnTo>
                  <a:lnTo>
                    <a:pt x="106" y="246"/>
                  </a:lnTo>
                  <a:lnTo>
                    <a:pt x="117" y="241"/>
                  </a:lnTo>
                  <a:lnTo>
                    <a:pt x="125" y="230"/>
                  </a:lnTo>
                  <a:lnTo>
                    <a:pt x="128" y="214"/>
                  </a:lnTo>
                  <a:lnTo>
                    <a:pt x="127" y="206"/>
                  </a:lnTo>
                  <a:lnTo>
                    <a:pt x="125" y="197"/>
                  </a:lnTo>
                  <a:lnTo>
                    <a:pt x="121" y="192"/>
                  </a:lnTo>
                  <a:lnTo>
                    <a:pt x="117" y="186"/>
                  </a:lnTo>
                  <a:lnTo>
                    <a:pt x="110" y="181"/>
                  </a:lnTo>
                  <a:lnTo>
                    <a:pt x="101" y="176"/>
                  </a:lnTo>
                  <a:lnTo>
                    <a:pt x="78" y="167"/>
                  </a:lnTo>
                  <a:lnTo>
                    <a:pt x="61" y="159"/>
                  </a:lnTo>
                  <a:lnTo>
                    <a:pt x="45" y="152"/>
                  </a:lnTo>
                  <a:lnTo>
                    <a:pt x="32" y="145"/>
                  </a:lnTo>
                  <a:lnTo>
                    <a:pt x="23" y="136"/>
                  </a:lnTo>
                  <a:lnTo>
                    <a:pt x="14" y="124"/>
                  </a:lnTo>
                  <a:lnTo>
                    <a:pt x="9" y="112"/>
                  </a:lnTo>
                  <a:lnTo>
                    <a:pt x="6" y="98"/>
                  </a:lnTo>
                  <a:lnTo>
                    <a:pt x="4" y="82"/>
                  </a:lnTo>
                  <a:lnTo>
                    <a:pt x="7" y="57"/>
                  </a:lnTo>
                  <a:lnTo>
                    <a:pt x="14" y="36"/>
                  </a:lnTo>
                  <a:lnTo>
                    <a:pt x="27" y="21"/>
                  </a:lnTo>
                  <a:lnTo>
                    <a:pt x="45" y="9"/>
                  </a:lnTo>
                  <a:lnTo>
                    <a:pt x="6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6" name="Freeform 36"/>
            <p:cNvSpPr/>
            <p:nvPr userDrawn="1"/>
          </p:nvSpPr>
          <p:spPr bwMode="auto">
            <a:xfrm>
              <a:off x="2023" y="2666"/>
              <a:ext cx="90" cy="142"/>
            </a:xfrm>
            <a:custGeom>
              <a:avLst/>
              <a:gdLst>
                <a:gd name="T0" fmla="*/ 0 w 180"/>
                <a:gd name="T1" fmla="*/ 0 h 285"/>
                <a:gd name="T2" fmla="*/ 57 w 180"/>
                <a:gd name="T3" fmla="*/ 0 h 285"/>
                <a:gd name="T4" fmla="*/ 57 w 180"/>
                <a:gd name="T5" fmla="*/ 195 h 285"/>
                <a:gd name="T6" fmla="*/ 58 w 180"/>
                <a:gd name="T7" fmla="*/ 205 h 285"/>
                <a:gd name="T8" fmla="*/ 58 w 180"/>
                <a:gd name="T9" fmla="*/ 215 h 285"/>
                <a:gd name="T10" fmla="*/ 61 w 180"/>
                <a:gd name="T11" fmla="*/ 223 h 285"/>
                <a:gd name="T12" fmla="*/ 64 w 180"/>
                <a:gd name="T13" fmla="*/ 230 h 285"/>
                <a:gd name="T14" fmla="*/ 68 w 180"/>
                <a:gd name="T15" fmla="*/ 236 h 285"/>
                <a:gd name="T16" fmla="*/ 73 w 180"/>
                <a:gd name="T17" fmla="*/ 240 h 285"/>
                <a:gd name="T18" fmla="*/ 79 w 180"/>
                <a:gd name="T19" fmla="*/ 243 h 285"/>
                <a:gd name="T20" fmla="*/ 85 w 180"/>
                <a:gd name="T21" fmla="*/ 243 h 285"/>
                <a:gd name="T22" fmla="*/ 90 w 180"/>
                <a:gd name="T23" fmla="*/ 244 h 285"/>
                <a:gd name="T24" fmla="*/ 97 w 180"/>
                <a:gd name="T25" fmla="*/ 243 h 285"/>
                <a:gd name="T26" fmla="*/ 102 w 180"/>
                <a:gd name="T27" fmla="*/ 243 h 285"/>
                <a:gd name="T28" fmla="*/ 107 w 180"/>
                <a:gd name="T29" fmla="*/ 240 h 285"/>
                <a:gd name="T30" fmla="*/ 113 w 180"/>
                <a:gd name="T31" fmla="*/ 236 h 285"/>
                <a:gd name="T32" fmla="*/ 117 w 180"/>
                <a:gd name="T33" fmla="*/ 230 h 285"/>
                <a:gd name="T34" fmla="*/ 120 w 180"/>
                <a:gd name="T35" fmla="*/ 223 h 285"/>
                <a:gd name="T36" fmla="*/ 121 w 180"/>
                <a:gd name="T37" fmla="*/ 215 h 285"/>
                <a:gd name="T38" fmla="*/ 123 w 180"/>
                <a:gd name="T39" fmla="*/ 205 h 285"/>
                <a:gd name="T40" fmla="*/ 123 w 180"/>
                <a:gd name="T41" fmla="*/ 195 h 285"/>
                <a:gd name="T42" fmla="*/ 123 w 180"/>
                <a:gd name="T43" fmla="*/ 0 h 285"/>
                <a:gd name="T44" fmla="*/ 180 w 180"/>
                <a:gd name="T45" fmla="*/ 0 h 285"/>
                <a:gd name="T46" fmla="*/ 180 w 180"/>
                <a:gd name="T47" fmla="*/ 195 h 285"/>
                <a:gd name="T48" fmla="*/ 178 w 180"/>
                <a:gd name="T49" fmla="*/ 219 h 285"/>
                <a:gd name="T50" fmla="*/ 172 w 180"/>
                <a:gd name="T51" fmla="*/ 240 h 285"/>
                <a:gd name="T52" fmla="*/ 163 w 180"/>
                <a:gd name="T53" fmla="*/ 256 h 285"/>
                <a:gd name="T54" fmla="*/ 152 w 180"/>
                <a:gd name="T55" fmla="*/ 267 h 285"/>
                <a:gd name="T56" fmla="*/ 140 w 180"/>
                <a:gd name="T57" fmla="*/ 275 h 285"/>
                <a:gd name="T58" fmla="*/ 124 w 180"/>
                <a:gd name="T59" fmla="*/ 281 h 285"/>
                <a:gd name="T60" fmla="*/ 90 w 180"/>
                <a:gd name="T61" fmla="*/ 285 h 285"/>
                <a:gd name="T62" fmla="*/ 57 w 180"/>
                <a:gd name="T63" fmla="*/ 281 h 285"/>
                <a:gd name="T64" fmla="*/ 41 w 180"/>
                <a:gd name="T65" fmla="*/ 277 h 285"/>
                <a:gd name="T66" fmla="*/ 28 w 180"/>
                <a:gd name="T67" fmla="*/ 268 h 285"/>
                <a:gd name="T68" fmla="*/ 17 w 180"/>
                <a:gd name="T69" fmla="*/ 257 h 285"/>
                <a:gd name="T70" fmla="*/ 9 w 180"/>
                <a:gd name="T71" fmla="*/ 241 h 285"/>
                <a:gd name="T72" fmla="*/ 3 w 180"/>
                <a:gd name="T73" fmla="*/ 220 h 285"/>
                <a:gd name="T74" fmla="*/ 0 w 180"/>
                <a:gd name="T75" fmla="*/ 195 h 285"/>
                <a:gd name="T76" fmla="*/ 0 w 180"/>
                <a:gd name="T7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" h="285">
                  <a:moveTo>
                    <a:pt x="0" y="0"/>
                  </a:moveTo>
                  <a:lnTo>
                    <a:pt x="57" y="0"/>
                  </a:lnTo>
                  <a:lnTo>
                    <a:pt x="57" y="195"/>
                  </a:lnTo>
                  <a:lnTo>
                    <a:pt x="58" y="205"/>
                  </a:lnTo>
                  <a:lnTo>
                    <a:pt x="58" y="215"/>
                  </a:lnTo>
                  <a:lnTo>
                    <a:pt x="61" y="223"/>
                  </a:lnTo>
                  <a:lnTo>
                    <a:pt x="64" y="230"/>
                  </a:lnTo>
                  <a:lnTo>
                    <a:pt x="68" y="236"/>
                  </a:lnTo>
                  <a:lnTo>
                    <a:pt x="73" y="240"/>
                  </a:lnTo>
                  <a:lnTo>
                    <a:pt x="79" y="243"/>
                  </a:lnTo>
                  <a:lnTo>
                    <a:pt x="85" y="243"/>
                  </a:lnTo>
                  <a:lnTo>
                    <a:pt x="90" y="244"/>
                  </a:lnTo>
                  <a:lnTo>
                    <a:pt x="97" y="243"/>
                  </a:lnTo>
                  <a:lnTo>
                    <a:pt x="102" y="243"/>
                  </a:lnTo>
                  <a:lnTo>
                    <a:pt x="107" y="240"/>
                  </a:lnTo>
                  <a:lnTo>
                    <a:pt x="113" y="236"/>
                  </a:lnTo>
                  <a:lnTo>
                    <a:pt x="117" y="230"/>
                  </a:lnTo>
                  <a:lnTo>
                    <a:pt x="120" y="223"/>
                  </a:lnTo>
                  <a:lnTo>
                    <a:pt x="121" y="215"/>
                  </a:lnTo>
                  <a:lnTo>
                    <a:pt x="123" y="205"/>
                  </a:lnTo>
                  <a:lnTo>
                    <a:pt x="123" y="195"/>
                  </a:lnTo>
                  <a:lnTo>
                    <a:pt x="123" y="0"/>
                  </a:lnTo>
                  <a:lnTo>
                    <a:pt x="180" y="0"/>
                  </a:lnTo>
                  <a:lnTo>
                    <a:pt x="180" y="195"/>
                  </a:lnTo>
                  <a:lnTo>
                    <a:pt x="178" y="219"/>
                  </a:lnTo>
                  <a:lnTo>
                    <a:pt x="172" y="240"/>
                  </a:lnTo>
                  <a:lnTo>
                    <a:pt x="163" y="256"/>
                  </a:lnTo>
                  <a:lnTo>
                    <a:pt x="152" y="267"/>
                  </a:lnTo>
                  <a:lnTo>
                    <a:pt x="140" y="275"/>
                  </a:lnTo>
                  <a:lnTo>
                    <a:pt x="124" y="281"/>
                  </a:lnTo>
                  <a:lnTo>
                    <a:pt x="90" y="285"/>
                  </a:lnTo>
                  <a:lnTo>
                    <a:pt x="57" y="281"/>
                  </a:lnTo>
                  <a:lnTo>
                    <a:pt x="41" y="277"/>
                  </a:lnTo>
                  <a:lnTo>
                    <a:pt x="28" y="268"/>
                  </a:lnTo>
                  <a:lnTo>
                    <a:pt x="17" y="257"/>
                  </a:lnTo>
                  <a:lnTo>
                    <a:pt x="9" y="241"/>
                  </a:lnTo>
                  <a:lnTo>
                    <a:pt x="3" y="220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7" name="Freeform 37"/>
            <p:cNvSpPr/>
            <p:nvPr userDrawn="1"/>
          </p:nvSpPr>
          <p:spPr bwMode="auto">
            <a:xfrm>
              <a:off x="2127" y="2663"/>
              <a:ext cx="93" cy="144"/>
            </a:xfrm>
            <a:custGeom>
              <a:avLst/>
              <a:gdLst>
                <a:gd name="T0" fmla="*/ 114 w 184"/>
                <a:gd name="T1" fmla="*/ 1 h 289"/>
                <a:gd name="T2" fmla="*/ 143 w 184"/>
                <a:gd name="T3" fmla="*/ 9 h 289"/>
                <a:gd name="T4" fmla="*/ 169 w 184"/>
                <a:gd name="T5" fmla="*/ 35 h 289"/>
                <a:gd name="T6" fmla="*/ 180 w 184"/>
                <a:gd name="T7" fmla="*/ 67 h 289"/>
                <a:gd name="T8" fmla="*/ 125 w 184"/>
                <a:gd name="T9" fmla="*/ 99 h 289"/>
                <a:gd name="T10" fmla="*/ 122 w 184"/>
                <a:gd name="T11" fmla="*/ 67 h 289"/>
                <a:gd name="T12" fmla="*/ 112 w 184"/>
                <a:gd name="T13" fmla="*/ 47 h 289"/>
                <a:gd name="T14" fmla="*/ 91 w 184"/>
                <a:gd name="T15" fmla="*/ 42 h 289"/>
                <a:gd name="T16" fmla="*/ 79 w 184"/>
                <a:gd name="T17" fmla="*/ 44 h 289"/>
                <a:gd name="T18" fmla="*/ 70 w 184"/>
                <a:gd name="T19" fmla="*/ 51 h 289"/>
                <a:gd name="T20" fmla="*/ 63 w 184"/>
                <a:gd name="T21" fmla="*/ 65 h 289"/>
                <a:gd name="T22" fmla="*/ 58 w 184"/>
                <a:gd name="T23" fmla="*/ 99 h 289"/>
                <a:gd name="T24" fmla="*/ 56 w 184"/>
                <a:gd name="T25" fmla="*/ 150 h 289"/>
                <a:gd name="T26" fmla="*/ 59 w 184"/>
                <a:gd name="T27" fmla="*/ 200 h 289"/>
                <a:gd name="T28" fmla="*/ 65 w 184"/>
                <a:gd name="T29" fmla="*/ 231 h 289"/>
                <a:gd name="T30" fmla="*/ 72 w 184"/>
                <a:gd name="T31" fmla="*/ 242 h 289"/>
                <a:gd name="T32" fmla="*/ 82 w 184"/>
                <a:gd name="T33" fmla="*/ 248 h 289"/>
                <a:gd name="T34" fmla="*/ 93 w 184"/>
                <a:gd name="T35" fmla="*/ 249 h 289"/>
                <a:gd name="T36" fmla="*/ 107 w 184"/>
                <a:gd name="T37" fmla="*/ 246 h 289"/>
                <a:gd name="T38" fmla="*/ 114 w 184"/>
                <a:gd name="T39" fmla="*/ 241 h 289"/>
                <a:gd name="T40" fmla="*/ 121 w 184"/>
                <a:gd name="T41" fmla="*/ 230 h 289"/>
                <a:gd name="T42" fmla="*/ 125 w 184"/>
                <a:gd name="T43" fmla="*/ 214 h 289"/>
                <a:gd name="T44" fmla="*/ 128 w 184"/>
                <a:gd name="T45" fmla="*/ 178 h 289"/>
                <a:gd name="T46" fmla="*/ 183 w 184"/>
                <a:gd name="T47" fmla="*/ 200 h 289"/>
                <a:gd name="T48" fmla="*/ 176 w 184"/>
                <a:gd name="T49" fmla="*/ 239 h 289"/>
                <a:gd name="T50" fmla="*/ 156 w 184"/>
                <a:gd name="T51" fmla="*/ 270 h 289"/>
                <a:gd name="T52" fmla="*/ 121 w 184"/>
                <a:gd name="T53" fmla="*/ 287 h 289"/>
                <a:gd name="T54" fmla="*/ 76 w 184"/>
                <a:gd name="T55" fmla="*/ 289 h 289"/>
                <a:gd name="T56" fmla="*/ 45 w 184"/>
                <a:gd name="T57" fmla="*/ 279 h 289"/>
                <a:gd name="T58" fmla="*/ 15 w 184"/>
                <a:gd name="T59" fmla="*/ 249 h 289"/>
                <a:gd name="T60" fmla="*/ 3 w 184"/>
                <a:gd name="T61" fmla="*/ 204 h 289"/>
                <a:gd name="T62" fmla="*/ 0 w 184"/>
                <a:gd name="T63" fmla="*/ 145 h 289"/>
                <a:gd name="T64" fmla="*/ 3 w 184"/>
                <a:gd name="T65" fmla="*/ 87 h 289"/>
                <a:gd name="T66" fmla="*/ 15 w 184"/>
                <a:gd name="T67" fmla="*/ 40 h 289"/>
                <a:gd name="T68" fmla="*/ 45 w 184"/>
                <a:gd name="T69" fmla="*/ 11 h 289"/>
                <a:gd name="T70" fmla="*/ 76 w 184"/>
                <a:gd name="T71" fmla="*/ 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289">
                  <a:moveTo>
                    <a:pt x="96" y="0"/>
                  </a:moveTo>
                  <a:lnTo>
                    <a:pt x="114" y="1"/>
                  </a:lnTo>
                  <a:lnTo>
                    <a:pt x="129" y="4"/>
                  </a:lnTo>
                  <a:lnTo>
                    <a:pt x="143" y="9"/>
                  </a:lnTo>
                  <a:lnTo>
                    <a:pt x="158" y="21"/>
                  </a:lnTo>
                  <a:lnTo>
                    <a:pt x="169" y="35"/>
                  </a:lnTo>
                  <a:lnTo>
                    <a:pt x="176" y="50"/>
                  </a:lnTo>
                  <a:lnTo>
                    <a:pt x="180" y="67"/>
                  </a:lnTo>
                  <a:lnTo>
                    <a:pt x="181" y="99"/>
                  </a:lnTo>
                  <a:lnTo>
                    <a:pt x="125" y="99"/>
                  </a:lnTo>
                  <a:lnTo>
                    <a:pt x="125" y="81"/>
                  </a:lnTo>
                  <a:lnTo>
                    <a:pt x="122" y="67"/>
                  </a:lnTo>
                  <a:lnTo>
                    <a:pt x="118" y="56"/>
                  </a:lnTo>
                  <a:lnTo>
                    <a:pt x="112" y="47"/>
                  </a:lnTo>
                  <a:lnTo>
                    <a:pt x="103" y="43"/>
                  </a:lnTo>
                  <a:lnTo>
                    <a:pt x="91" y="42"/>
                  </a:lnTo>
                  <a:lnTo>
                    <a:pt x="84" y="42"/>
                  </a:lnTo>
                  <a:lnTo>
                    <a:pt x="79" y="44"/>
                  </a:lnTo>
                  <a:lnTo>
                    <a:pt x="74" y="47"/>
                  </a:lnTo>
                  <a:lnTo>
                    <a:pt x="70" y="51"/>
                  </a:lnTo>
                  <a:lnTo>
                    <a:pt x="66" y="57"/>
                  </a:lnTo>
                  <a:lnTo>
                    <a:pt x="63" y="65"/>
                  </a:lnTo>
                  <a:lnTo>
                    <a:pt x="60" y="80"/>
                  </a:lnTo>
                  <a:lnTo>
                    <a:pt x="58" y="99"/>
                  </a:lnTo>
                  <a:lnTo>
                    <a:pt x="56" y="122"/>
                  </a:lnTo>
                  <a:lnTo>
                    <a:pt x="56" y="150"/>
                  </a:lnTo>
                  <a:lnTo>
                    <a:pt x="56" y="178"/>
                  </a:lnTo>
                  <a:lnTo>
                    <a:pt x="59" y="200"/>
                  </a:lnTo>
                  <a:lnTo>
                    <a:pt x="62" y="217"/>
                  </a:lnTo>
                  <a:lnTo>
                    <a:pt x="65" y="231"/>
                  </a:lnTo>
                  <a:lnTo>
                    <a:pt x="69" y="237"/>
                  </a:lnTo>
                  <a:lnTo>
                    <a:pt x="72" y="242"/>
                  </a:lnTo>
                  <a:lnTo>
                    <a:pt x="76" y="245"/>
                  </a:lnTo>
                  <a:lnTo>
                    <a:pt x="82" y="248"/>
                  </a:lnTo>
                  <a:lnTo>
                    <a:pt x="87" y="248"/>
                  </a:lnTo>
                  <a:lnTo>
                    <a:pt x="93" y="249"/>
                  </a:lnTo>
                  <a:lnTo>
                    <a:pt x="100" y="248"/>
                  </a:lnTo>
                  <a:lnTo>
                    <a:pt x="107" y="246"/>
                  </a:lnTo>
                  <a:lnTo>
                    <a:pt x="111" y="244"/>
                  </a:lnTo>
                  <a:lnTo>
                    <a:pt x="114" y="241"/>
                  </a:lnTo>
                  <a:lnTo>
                    <a:pt x="118" y="237"/>
                  </a:lnTo>
                  <a:lnTo>
                    <a:pt x="121" y="230"/>
                  </a:lnTo>
                  <a:lnTo>
                    <a:pt x="122" y="223"/>
                  </a:lnTo>
                  <a:lnTo>
                    <a:pt x="125" y="214"/>
                  </a:lnTo>
                  <a:lnTo>
                    <a:pt x="127" y="199"/>
                  </a:lnTo>
                  <a:lnTo>
                    <a:pt x="128" y="178"/>
                  </a:lnTo>
                  <a:lnTo>
                    <a:pt x="184" y="178"/>
                  </a:lnTo>
                  <a:lnTo>
                    <a:pt x="183" y="200"/>
                  </a:lnTo>
                  <a:lnTo>
                    <a:pt x="181" y="221"/>
                  </a:lnTo>
                  <a:lnTo>
                    <a:pt x="176" y="239"/>
                  </a:lnTo>
                  <a:lnTo>
                    <a:pt x="167" y="256"/>
                  </a:lnTo>
                  <a:lnTo>
                    <a:pt x="156" y="270"/>
                  </a:lnTo>
                  <a:lnTo>
                    <a:pt x="141" y="280"/>
                  </a:lnTo>
                  <a:lnTo>
                    <a:pt x="121" y="287"/>
                  </a:lnTo>
                  <a:lnTo>
                    <a:pt x="96" y="289"/>
                  </a:lnTo>
                  <a:lnTo>
                    <a:pt x="76" y="289"/>
                  </a:lnTo>
                  <a:lnTo>
                    <a:pt x="59" y="284"/>
                  </a:lnTo>
                  <a:lnTo>
                    <a:pt x="45" y="279"/>
                  </a:lnTo>
                  <a:lnTo>
                    <a:pt x="28" y="266"/>
                  </a:lnTo>
                  <a:lnTo>
                    <a:pt x="15" y="249"/>
                  </a:lnTo>
                  <a:lnTo>
                    <a:pt x="7" y="228"/>
                  </a:lnTo>
                  <a:lnTo>
                    <a:pt x="3" y="204"/>
                  </a:lnTo>
                  <a:lnTo>
                    <a:pt x="0" y="176"/>
                  </a:lnTo>
                  <a:lnTo>
                    <a:pt x="0" y="145"/>
                  </a:lnTo>
                  <a:lnTo>
                    <a:pt x="0" y="115"/>
                  </a:lnTo>
                  <a:lnTo>
                    <a:pt x="3" y="87"/>
                  </a:lnTo>
                  <a:lnTo>
                    <a:pt x="7" y="61"/>
                  </a:lnTo>
                  <a:lnTo>
                    <a:pt x="15" y="40"/>
                  </a:lnTo>
                  <a:lnTo>
                    <a:pt x="28" y="23"/>
                  </a:lnTo>
                  <a:lnTo>
                    <a:pt x="45" y="11"/>
                  </a:lnTo>
                  <a:lnTo>
                    <a:pt x="59" y="5"/>
                  </a:lnTo>
                  <a:lnTo>
                    <a:pt x="76" y="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8" name="Freeform 38"/>
            <p:cNvSpPr/>
            <p:nvPr userDrawn="1"/>
          </p:nvSpPr>
          <p:spPr bwMode="auto">
            <a:xfrm>
              <a:off x="2233" y="2663"/>
              <a:ext cx="92" cy="144"/>
            </a:xfrm>
            <a:custGeom>
              <a:avLst/>
              <a:gdLst>
                <a:gd name="T0" fmla="*/ 114 w 184"/>
                <a:gd name="T1" fmla="*/ 1 h 289"/>
                <a:gd name="T2" fmla="*/ 144 w 184"/>
                <a:gd name="T3" fmla="*/ 9 h 289"/>
                <a:gd name="T4" fmla="*/ 169 w 184"/>
                <a:gd name="T5" fmla="*/ 35 h 289"/>
                <a:gd name="T6" fmla="*/ 180 w 184"/>
                <a:gd name="T7" fmla="*/ 67 h 289"/>
                <a:gd name="T8" fmla="*/ 125 w 184"/>
                <a:gd name="T9" fmla="*/ 99 h 289"/>
                <a:gd name="T10" fmla="*/ 122 w 184"/>
                <a:gd name="T11" fmla="*/ 67 h 289"/>
                <a:gd name="T12" fmla="*/ 113 w 184"/>
                <a:gd name="T13" fmla="*/ 47 h 289"/>
                <a:gd name="T14" fmla="*/ 91 w 184"/>
                <a:gd name="T15" fmla="*/ 42 h 289"/>
                <a:gd name="T16" fmla="*/ 79 w 184"/>
                <a:gd name="T17" fmla="*/ 44 h 289"/>
                <a:gd name="T18" fmla="*/ 70 w 184"/>
                <a:gd name="T19" fmla="*/ 51 h 289"/>
                <a:gd name="T20" fmla="*/ 63 w 184"/>
                <a:gd name="T21" fmla="*/ 65 h 289"/>
                <a:gd name="T22" fmla="*/ 58 w 184"/>
                <a:gd name="T23" fmla="*/ 99 h 289"/>
                <a:gd name="T24" fmla="*/ 56 w 184"/>
                <a:gd name="T25" fmla="*/ 150 h 289"/>
                <a:gd name="T26" fmla="*/ 58 w 184"/>
                <a:gd name="T27" fmla="*/ 200 h 289"/>
                <a:gd name="T28" fmla="*/ 65 w 184"/>
                <a:gd name="T29" fmla="*/ 231 h 289"/>
                <a:gd name="T30" fmla="*/ 72 w 184"/>
                <a:gd name="T31" fmla="*/ 242 h 289"/>
                <a:gd name="T32" fmla="*/ 82 w 184"/>
                <a:gd name="T33" fmla="*/ 248 h 289"/>
                <a:gd name="T34" fmla="*/ 93 w 184"/>
                <a:gd name="T35" fmla="*/ 249 h 289"/>
                <a:gd name="T36" fmla="*/ 107 w 184"/>
                <a:gd name="T37" fmla="*/ 246 h 289"/>
                <a:gd name="T38" fmla="*/ 114 w 184"/>
                <a:gd name="T39" fmla="*/ 241 h 289"/>
                <a:gd name="T40" fmla="*/ 121 w 184"/>
                <a:gd name="T41" fmla="*/ 230 h 289"/>
                <a:gd name="T42" fmla="*/ 125 w 184"/>
                <a:gd name="T43" fmla="*/ 214 h 289"/>
                <a:gd name="T44" fmla="*/ 128 w 184"/>
                <a:gd name="T45" fmla="*/ 178 h 289"/>
                <a:gd name="T46" fmla="*/ 183 w 184"/>
                <a:gd name="T47" fmla="*/ 200 h 289"/>
                <a:gd name="T48" fmla="*/ 176 w 184"/>
                <a:gd name="T49" fmla="*/ 239 h 289"/>
                <a:gd name="T50" fmla="*/ 156 w 184"/>
                <a:gd name="T51" fmla="*/ 270 h 289"/>
                <a:gd name="T52" fmla="*/ 121 w 184"/>
                <a:gd name="T53" fmla="*/ 287 h 289"/>
                <a:gd name="T54" fmla="*/ 76 w 184"/>
                <a:gd name="T55" fmla="*/ 289 h 289"/>
                <a:gd name="T56" fmla="*/ 45 w 184"/>
                <a:gd name="T57" fmla="*/ 279 h 289"/>
                <a:gd name="T58" fmla="*/ 15 w 184"/>
                <a:gd name="T59" fmla="*/ 249 h 289"/>
                <a:gd name="T60" fmla="*/ 3 w 184"/>
                <a:gd name="T61" fmla="*/ 204 h 289"/>
                <a:gd name="T62" fmla="*/ 0 w 184"/>
                <a:gd name="T63" fmla="*/ 145 h 289"/>
                <a:gd name="T64" fmla="*/ 3 w 184"/>
                <a:gd name="T65" fmla="*/ 87 h 289"/>
                <a:gd name="T66" fmla="*/ 15 w 184"/>
                <a:gd name="T67" fmla="*/ 40 h 289"/>
                <a:gd name="T68" fmla="*/ 45 w 184"/>
                <a:gd name="T69" fmla="*/ 11 h 289"/>
                <a:gd name="T70" fmla="*/ 76 w 184"/>
                <a:gd name="T71" fmla="*/ 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289">
                  <a:moveTo>
                    <a:pt x="96" y="0"/>
                  </a:moveTo>
                  <a:lnTo>
                    <a:pt x="114" y="1"/>
                  </a:lnTo>
                  <a:lnTo>
                    <a:pt x="129" y="4"/>
                  </a:lnTo>
                  <a:lnTo>
                    <a:pt x="144" y="9"/>
                  </a:lnTo>
                  <a:lnTo>
                    <a:pt x="158" y="21"/>
                  </a:lnTo>
                  <a:lnTo>
                    <a:pt x="169" y="35"/>
                  </a:lnTo>
                  <a:lnTo>
                    <a:pt x="176" y="50"/>
                  </a:lnTo>
                  <a:lnTo>
                    <a:pt x="180" y="67"/>
                  </a:lnTo>
                  <a:lnTo>
                    <a:pt x="182" y="99"/>
                  </a:lnTo>
                  <a:lnTo>
                    <a:pt x="125" y="99"/>
                  </a:lnTo>
                  <a:lnTo>
                    <a:pt x="125" y="81"/>
                  </a:lnTo>
                  <a:lnTo>
                    <a:pt x="122" y="67"/>
                  </a:lnTo>
                  <a:lnTo>
                    <a:pt x="118" y="56"/>
                  </a:lnTo>
                  <a:lnTo>
                    <a:pt x="113" y="47"/>
                  </a:lnTo>
                  <a:lnTo>
                    <a:pt x="103" y="43"/>
                  </a:lnTo>
                  <a:lnTo>
                    <a:pt x="91" y="42"/>
                  </a:lnTo>
                  <a:lnTo>
                    <a:pt x="84" y="42"/>
                  </a:lnTo>
                  <a:lnTo>
                    <a:pt x="79" y="44"/>
                  </a:lnTo>
                  <a:lnTo>
                    <a:pt x="75" y="47"/>
                  </a:lnTo>
                  <a:lnTo>
                    <a:pt x="70" y="51"/>
                  </a:lnTo>
                  <a:lnTo>
                    <a:pt x="66" y="57"/>
                  </a:lnTo>
                  <a:lnTo>
                    <a:pt x="63" y="65"/>
                  </a:lnTo>
                  <a:lnTo>
                    <a:pt x="61" y="80"/>
                  </a:lnTo>
                  <a:lnTo>
                    <a:pt x="58" y="99"/>
                  </a:lnTo>
                  <a:lnTo>
                    <a:pt x="56" y="122"/>
                  </a:lnTo>
                  <a:lnTo>
                    <a:pt x="56" y="150"/>
                  </a:lnTo>
                  <a:lnTo>
                    <a:pt x="56" y="178"/>
                  </a:lnTo>
                  <a:lnTo>
                    <a:pt x="58" y="200"/>
                  </a:lnTo>
                  <a:lnTo>
                    <a:pt x="61" y="217"/>
                  </a:lnTo>
                  <a:lnTo>
                    <a:pt x="65" y="231"/>
                  </a:lnTo>
                  <a:lnTo>
                    <a:pt x="69" y="237"/>
                  </a:lnTo>
                  <a:lnTo>
                    <a:pt x="72" y="242"/>
                  </a:lnTo>
                  <a:lnTo>
                    <a:pt x="76" y="245"/>
                  </a:lnTo>
                  <a:lnTo>
                    <a:pt x="82" y="248"/>
                  </a:lnTo>
                  <a:lnTo>
                    <a:pt x="87" y="248"/>
                  </a:lnTo>
                  <a:lnTo>
                    <a:pt x="93" y="249"/>
                  </a:lnTo>
                  <a:lnTo>
                    <a:pt x="100" y="248"/>
                  </a:lnTo>
                  <a:lnTo>
                    <a:pt x="107" y="246"/>
                  </a:lnTo>
                  <a:lnTo>
                    <a:pt x="111" y="244"/>
                  </a:lnTo>
                  <a:lnTo>
                    <a:pt x="114" y="241"/>
                  </a:lnTo>
                  <a:lnTo>
                    <a:pt x="118" y="237"/>
                  </a:lnTo>
                  <a:lnTo>
                    <a:pt x="121" y="230"/>
                  </a:lnTo>
                  <a:lnTo>
                    <a:pt x="122" y="223"/>
                  </a:lnTo>
                  <a:lnTo>
                    <a:pt x="125" y="214"/>
                  </a:lnTo>
                  <a:lnTo>
                    <a:pt x="127" y="199"/>
                  </a:lnTo>
                  <a:lnTo>
                    <a:pt x="128" y="178"/>
                  </a:lnTo>
                  <a:lnTo>
                    <a:pt x="184" y="178"/>
                  </a:lnTo>
                  <a:lnTo>
                    <a:pt x="183" y="200"/>
                  </a:lnTo>
                  <a:lnTo>
                    <a:pt x="182" y="221"/>
                  </a:lnTo>
                  <a:lnTo>
                    <a:pt x="176" y="239"/>
                  </a:lnTo>
                  <a:lnTo>
                    <a:pt x="167" y="256"/>
                  </a:lnTo>
                  <a:lnTo>
                    <a:pt x="156" y="270"/>
                  </a:lnTo>
                  <a:lnTo>
                    <a:pt x="141" y="280"/>
                  </a:lnTo>
                  <a:lnTo>
                    <a:pt x="121" y="287"/>
                  </a:lnTo>
                  <a:lnTo>
                    <a:pt x="96" y="289"/>
                  </a:lnTo>
                  <a:lnTo>
                    <a:pt x="76" y="289"/>
                  </a:lnTo>
                  <a:lnTo>
                    <a:pt x="59" y="284"/>
                  </a:lnTo>
                  <a:lnTo>
                    <a:pt x="45" y="279"/>
                  </a:lnTo>
                  <a:lnTo>
                    <a:pt x="28" y="266"/>
                  </a:lnTo>
                  <a:lnTo>
                    <a:pt x="15" y="249"/>
                  </a:lnTo>
                  <a:lnTo>
                    <a:pt x="7" y="228"/>
                  </a:lnTo>
                  <a:lnTo>
                    <a:pt x="3" y="204"/>
                  </a:lnTo>
                  <a:lnTo>
                    <a:pt x="0" y="176"/>
                  </a:lnTo>
                  <a:lnTo>
                    <a:pt x="0" y="145"/>
                  </a:lnTo>
                  <a:lnTo>
                    <a:pt x="0" y="115"/>
                  </a:lnTo>
                  <a:lnTo>
                    <a:pt x="3" y="87"/>
                  </a:lnTo>
                  <a:lnTo>
                    <a:pt x="7" y="61"/>
                  </a:lnTo>
                  <a:lnTo>
                    <a:pt x="15" y="40"/>
                  </a:lnTo>
                  <a:lnTo>
                    <a:pt x="28" y="23"/>
                  </a:lnTo>
                  <a:lnTo>
                    <a:pt x="45" y="11"/>
                  </a:lnTo>
                  <a:lnTo>
                    <a:pt x="59" y="5"/>
                  </a:lnTo>
                  <a:lnTo>
                    <a:pt x="76" y="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9" name="Freeform 39"/>
            <p:cNvSpPr/>
            <p:nvPr userDrawn="1"/>
          </p:nvSpPr>
          <p:spPr bwMode="auto">
            <a:xfrm>
              <a:off x="2341" y="2666"/>
              <a:ext cx="81" cy="139"/>
            </a:xfrm>
            <a:custGeom>
              <a:avLst/>
              <a:gdLst>
                <a:gd name="T0" fmla="*/ 0 w 160"/>
                <a:gd name="T1" fmla="*/ 0 h 279"/>
                <a:gd name="T2" fmla="*/ 156 w 160"/>
                <a:gd name="T3" fmla="*/ 0 h 279"/>
                <a:gd name="T4" fmla="*/ 156 w 160"/>
                <a:gd name="T5" fmla="*/ 46 h 279"/>
                <a:gd name="T6" fmla="*/ 56 w 160"/>
                <a:gd name="T7" fmla="*/ 46 h 279"/>
                <a:gd name="T8" fmla="*/ 56 w 160"/>
                <a:gd name="T9" fmla="*/ 112 h 279"/>
                <a:gd name="T10" fmla="*/ 150 w 160"/>
                <a:gd name="T11" fmla="*/ 112 h 279"/>
                <a:gd name="T12" fmla="*/ 150 w 160"/>
                <a:gd name="T13" fmla="*/ 159 h 279"/>
                <a:gd name="T14" fmla="*/ 56 w 160"/>
                <a:gd name="T15" fmla="*/ 159 h 279"/>
                <a:gd name="T16" fmla="*/ 56 w 160"/>
                <a:gd name="T17" fmla="*/ 234 h 279"/>
                <a:gd name="T18" fmla="*/ 160 w 160"/>
                <a:gd name="T19" fmla="*/ 234 h 279"/>
                <a:gd name="T20" fmla="*/ 160 w 160"/>
                <a:gd name="T21" fmla="*/ 279 h 279"/>
                <a:gd name="T22" fmla="*/ 0 w 160"/>
                <a:gd name="T23" fmla="*/ 279 h 279"/>
                <a:gd name="T24" fmla="*/ 0 w 160"/>
                <a:gd name="T25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79">
                  <a:moveTo>
                    <a:pt x="0" y="0"/>
                  </a:moveTo>
                  <a:lnTo>
                    <a:pt x="156" y="0"/>
                  </a:lnTo>
                  <a:lnTo>
                    <a:pt x="156" y="46"/>
                  </a:lnTo>
                  <a:lnTo>
                    <a:pt x="56" y="46"/>
                  </a:lnTo>
                  <a:lnTo>
                    <a:pt x="56" y="112"/>
                  </a:lnTo>
                  <a:lnTo>
                    <a:pt x="150" y="112"/>
                  </a:lnTo>
                  <a:lnTo>
                    <a:pt x="150" y="159"/>
                  </a:lnTo>
                  <a:lnTo>
                    <a:pt x="56" y="159"/>
                  </a:lnTo>
                  <a:lnTo>
                    <a:pt x="56" y="234"/>
                  </a:lnTo>
                  <a:lnTo>
                    <a:pt x="160" y="234"/>
                  </a:lnTo>
                  <a:lnTo>
                    <a:pt x="160" y="279"/>
                  </a:lnTo>
                  <a:lnTo>
                    <a:pt x="0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0" name="Freeform 40"/>
            <p:cNvSpPr/>
            <p:nvPr userDrawn="1"/>
          </p:nvSpPr>
          <p:spPr bwMode="auto">
            <a:xfrm>
              <a:off x="2430" y="2663"/>
              <a:ext cx="94" cy="144"/>
            </a:xfrm>
            <a:custGeom>
              <a:avLst/>
              <a:gdLst>
                <a:gd name="T0" fmla="*/ 110 w 187"/>
                <a:gd name="T1" fmla="*/ 1 h 289"/>
                <a:gd name="T2" fmla="*/ 141 w 187"/>
                <a:gd name="T3" fmla="*/ 9 h 289"/>
                <a:gd name="T4" fmla="*/ 163 w 187"/>
                <a:gd name="T5" fmla="*/ 28 h 289"/>
                <a:gd name="T6" fmla="*/ 176 w 187"/>
                <a:gd name="T7" fmla="*/ 57 h 289"/>
                <a:gd name="T8" fmla="*/ 177 w 187"/>
                <a:gd name="T9" fmla="*/ 82 h 289"/>
                <a:gd name="T10" fmla="*/ 122 w 187"/>
                <a:gd name="T11" fmla="*/ 65 h 289"/>
                <a:gd name="T12" fmla="*/ 107 w 187"/>
                <a:gd name="T13" fmla="*/ 44 h 289"/>
                <a:gd name="T14" fmla="*/ 87 w 187"/>
                <a:gd name="T15" fmla="*/ 42 h 289"/>
                <a:gd name="T16" fmla="*/ 77 w 187"/>
                <a:gd name="T17" fmla="*/ 44 h 289"/>
                <a:gd name="T18" fmla="*/ 68 w 187"/>
                <a:gd name="T19" fmla="*/ 51 h 289"/>
                <a:gd name="T20" fmla="*/ 62 w 187"/>
                <a:gd name="T21" fmla="*/ 61 h 289"/>
                <a:gd name="T22" fmla="*/ 62 w 187"/>
                <a:gd name="T23" fmla="*/ 74 h 289"/>
                <a:gd name="T24" fmla="*/ 63 w 187"/>
                <a:gd name="T25" fmla="*/ 89 h 289"/>
                <a:gd name="T26" fmla="*/ 76 w 187"/>
                <a:gd name="T27" fmla="*/ 103 h 289"/>
                <a:gd name="T28" fmla="*/ 134 w 187"/>
                <a:gd name="T29" fmla="*/ 130 h 289"/>
                <a:gd name="T30" fmla="*/ 160 w 187"/>
                <a:gd name="T31" fmla="*/ 145 h 289"/>
                <a:gd name="T32" fmla="*/ 176 w 187"/>
                <a:gd name="T33" fmla="*/ 162 h 289"/>
                <a:gd name="T34" fmla="*/ 184 w 187"/>
                <a:gd name="T35" fmla="*/ 181 h 289"/>
                <a:gd name="T36" fmla="*/ 184 w 187"/>
                <a:gd name="T37" fmla="*/ 231 h 289"/>
                <a:gd name="T38" fmla="*/ 162 w 187"/>
                <a:gd name="T39" fmla="*/ 269 h 289"/>
                <a:gd name="T40" fmla="*/ 118 w 187"/>
                <a:gd name="T41" fmla="*/ 287 h 289"/>
                <a:gd name="T42" fmla="*/ 61 w 187"/>
                <a:gd name="T43" fmla="*/ 287 h 289"/>
                <a:gd name="T44" fmla="*/ 21 w 187"/>
                <a:gd name="T45" fmla="*/ 269 h 289"/>
                <a:gd name="T46" fmla="*/ 3 w 187"/>
                <a:gd name="T47" fmla="*/ 232 h 289"/>
                <a:gd name="T48" fmla="*/ 0 w 187"/>
                <a:gd name="T49" fmla="*/ 197 h 289"/>
                <a:gd name="T50" fmla="*/ 58 w 187"/>
                <a:gd name="T51" fmla="*/ 206 h 289"/>
                <a:gd name="T52" fmla="*/ 59 w 187"/>
                <a:gd name="T53" fmla="*/ 224 h 289"/>
                <a:gd name="T54" fmla="*/ 65 w 187"/>
                <a:gd name="T55" fmla="*/ 237 h 289"/>
                <a:gd name="T56" fmla="*/ 72 w 187"/>
                <a:gd name="T57" fmla="*/ 244 h 289"/>
                <a:gd name="T58" fmla="*/ 82 w 187"/>
                <a:gd name="T59" fmla="*/ 248 h 289"/>
                <a:gd name="T60" fmla="*/ 94 w 187"/>
                <a:gd name="T61" fmla="*/ 249 h 289"/>
                <a:gd name="T62" fmla="*/ 118 w 187"/>
                <a:gd name="T63" fmla="*/ 241 h 289"/>
                <a:gd name="T64" fmla="*/ 128 w 187"/>
                <a:gd name="T65" fmla="*/ 214 h 289"/>
                <a:gd name="T66" fmla="*/ 125 w 187"/>
                <a:gd name="T67" fmla="*/ 197 h 289"/>
                <a:gd name="T68" fmla="*/ 117 w 187"/>
                <a:gd name="T69" fmla="*/ 186 h 289"/>
                <a:gd name="T70" fmla="*/ 101 w 187"/>
                <a:gd name="T71" fmla="*/ 176 h 289"/>
                <a:gd name="T72" fmla="*/ 61 w 187"/>
                <a:gd name="T73" fmla="*/ 159 h 289"/>
                <a:gd name="T74" fmla="*/ 32 w 187"/>
                <a:gd name="T75" fmla="*/ 145 h 289"/>
                <a:gd name="T76" fmla="*/ 14 w 187"/>
                <a:gd name="T77" fmla="*/ 124 h 289"/>
                <a:gd name="T78" fmla="*/ 6 w 187"/>
                <a:gd name="T79" fmla="*/ 98 h 289"/>
                <a:gd name="T80" fmla="*/ 7 w 187"/>
                <a:gd name="T81" fmla="*/ 57 h 289"/>
                <a:gd name="T82" fmla="*/ 28 w 187"/>
                <a:gd name="T83" fmla="*/ 21 h 289"/>
                <a:gd name="T84" fmla="*/ 66 w 187"/>
                <a:gd name="T85" fmla="*/ 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" h="289">
                  <a:moveTo>
                    <a:pt x="92" y="0"/>
                  </a:moveTo>
                  <a:lnTo>
                    <a:pt x="110" y="1"/>
                  </a:lnTo>
                  <a:lnTo>
                    <a:pt x="127" y="4"/>
                  </a:lnTo>
                  <a:lnTo>
                    <a:pt x="141" y="9"/>
                  </a:lnTo>
                  <a:lnTo>
                    <a:pt x="153" y="18"/>
                  </a:lnTo>
                  <a:lnTo>
                    <a:pt x="163" y="28"/>
                  </a:lnTo>
                  <a:lnTo>
                    <a:pt x="172" y="40"/>
                  </a:lnTo>
                  <a:lnTo>
                    <a:pt x="176" y="57"/>
                  </a:lnTo>
                  <a:lnTo>
                    <a:pt x="177" y="75"/>
                  </a:lnTo>
                  <a:lnTo>
                    <a:pt x="177" y="82"/>
                  </a:lnTo>
                  <a:lnTo>
                    <a:pt x="124" y="82"/>
                  </a:lnTo>
                  <a:lnTo>
                    <a:pt x="122" y="65"/>
                  </a:lnTo>
                  <a:lnTo>
                    <a:pt x="117" y="51"/>
                  </a:lnTo>
                  <a:lnTo>
                    <a:pt x="107" y="44"/>
                  </a:lnTo>
                  <a:lnTo>
                    <a:pt x="93" y="42"/>
                  </a:lnTo>
                  <a:lnTo>
                    <a:pt x="87" y="42"/>
                  </a:lnTo>
                  <a:lnTo>
                    <a:pt x="82" y="43"/>
                  </a:lnTo>
                  <a:lnTo>
                    <a:pt x="77" y="44"/>
                  </a:lnTo>
                  <a:lnTo>
                    <a:pt x="72" y="47"/>
                  </a:lnTo>
                  <a:lnTo>
                    <a:pt x="68" y="51"/>
                  </a:lnTo>
                  <a:lnTo>
                    <a:pt x="65" y="56"/>
                  </a:lnTo>
                  <a:lnTo>
                    <a:pt x="62" y="61"/>
                  </a:lnTo>
                  <a:lnTo>
                    <a:pt x="62" y="68"/>
                  </a:lnTo>
                  <a:lnTo>
                    <a:pt x="62" y="74"/>
                  </a:lnTo>
                  <a:lnTo>
                    <a:pt x="62" y="82"/>
                  </a:lnTo>
                  <a:lnTo>
                    <a:pt x="63" y="89"/>
                  </a:lnTo>
                  <a:lnTo>
                    <a:pt x="66" y="95"/>
                  </a:lnTo>
                  <a:lnTo>
                    <a:pt x="76" y="103"/>
                  </a:lnTo>
                  <a:lnTo>
                    <a:pt x="90" y="112"/>
                  </a:lnTo>
                  <a:lnTo>
                    <a:pt x="134" y="130"/>
                  </a:lnTo>
                  <a:lnTo>
                    <a:pt x="148" y="138"/>
                  </a:lnTo>
                  <a:lnTo>
                    <a:pt x="160" y="145"/>
                  </a:lnTo>
                  <a:lnTo>
                    <a:pt x="169" y="154"/>
                  </a:lnTo>
                  <a:lnTo>
                    <a:pt x="176" y="162"/>
                  </a:lnTo>
                  <a:lnTo>
                    <a:pt x="182" y="171"/>
                  </a:lnTo>
                  <a:lnTo>
                    <a:pt x="184" y="181"/>
                  </a:lnTo>
                  <a:lnTo>
                    <a:pt x="187" y="204"/>
                  </a:lnTo>
                  <a:lnTo>
                    <a:pt x="184" y="231"/>
                  </a:lnTo>
                  <a:lnTo>
                    <a:pt x="176" y="254"/>
                  </a:lnTo>
                  <a:lnTo>
                    <a:pt x="162" y="269"/>
                  </a:lnTo>
                  <a:lnTo>
                    <a:pt x="142" y="280"/>
                  </a:lnTo>
                  <a:lnTo>
                    <a:pt x="118" y="287"/>
                  </a:lnTo>
                  <a:lnTo>
                    <a:pt x="90" y="289"/>
                  </a:lnTo>
                  <a:lnTo>
                    <a:pt x="61" y="287"/>
                  </a:lnTo>
                  <a:lnTo>
                    <a:pt x="38" y="280"/>
                  </a:lnTo>
                  <a:lnTo>
                    <a:pt x="21" y="269"/>
                  </a:lnTo>
                  <a:lnTo>
                    <a:pt x="10" y="252"/>
                  </a:lnTo>
                  <a:lnTo>
                    <a:pt x="3" y="23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58" y="197"/>
                  </a:lnTo>
                  <a:lnTo>
                    <a:pt x="58" y="206"/>
                  </a:lnTo>
                  <a:lnTo>
                    <a:pt x="58" y="216"/>
                  </a:lnTo>
                  <a:lnTo>
                    <a:pt x="59" y="224"/>
                  </a:lnTo>
                  <a:lnTo>
                    <a:pt x="61" y="231"/>
                  </a:lnTo>
                  <a:lnTo>
                    <a:pt x="65" y="237"/>
                  </a:lnTo>
                  <a:lnTo>
                    <a:pt x="68" y="241"/>
                  </a:lnTo>
                  <a:lnTo>
                    <a:pt x="72" y="244"/>
                  </a:lnTo>
                  <a:lnTo>
                    <a:pt x="76" y="245"/>
                  </a:lnTo>
                  <a:lnTo>
                    <a:pt x="82" y="248"/>
                  </a:lnTo>
                  <a:lnTo>
                    <a:pt x="87" y="248"/>
                  </a:lnTo>
                  <a:lnTo>
                    <a:pt x="94" y="249"/>
                  </a:lnTo>
                  <a:lnTo>
                    <a:pt x="107" y="246"/>
                  </a:lnTo>
                  <a:lnTo>
                    <a:pt x="118" y="241"/>
                  </a:lnTo>
                  <a:lnTo>
                    <a:pt x="125" y="230"/>
                  </a:lnTo>
                  <a:lnTo>
                    <a:pt x="128" y="214"/>
                  </a:lnTo>
                  <a:lnTo>
                    <a:pt x="128" y="206"/>
                  </a:lnTo>
                  <a:lnTo>
                    <a:pt x="125" y="197"/>
                  </a:lnTo>
                  <a:lnTo>
                    <a:pt x="122" y="192"/>
                  </a:lnTo>
                  <a:lnTo>
                    <a:pt x="117" y="186"/>
                  </a:lnTo>
                  <a:lnTo>
                    <a:pt x="110" y="181"/>
                  </a:lnTo>
                  <a:lnTo>
                    <a:pt x="101" y="176"/>
                  </a:lnTo>
                  <a:lnTo>
                    <a:pt x="77" y="167"/>
                  </a:lnTo>
                  <a:lnTo>
                    <a:pt x="61" y="159"/>
                  </a:lnTo>
                  <a:lnTo>
                    <a:pt x="45" y="152"/>
                  </a:lnTo>
                  <a:lnTo>
                    <a:pt x="32" y="145"/>
                  </a:lnTo>
                  <a:lnTo>
                    <a:pt x="23" y="136"/>
                  </a:lnTo>
                  <a:lnTo>
                    <a:pt x="14" y="124"/>
                  </a:lnTo>
                  <a:lnTo>
                    <a:pt x="8" y="112"/>
                  </a:lnTo>
                  <a:lnTo>
                    <a:pt x="6" y="98"/>
                  </a:lnTo>
                  <a:lnTo>
                    <a:pt x="4" y="82"/>
                  </a:lnTo>
                  <a:lnTo>
                    <a:pt x="7" y="57"/>
                  </a:lnTo>
                  <a:lnTo>
                    <a:pt x="16" y="36"/>
                  </a:lnTo>
                  <a:lnTo>
                    <a:pt x="28" y="21"/>
                  </a:lnTo>
                  <a:lnTo>
                    <a:pt x="45" y="9"/>
                  </a:lnTo>
                  <a:lnTo>
                    <a:pt x="6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1" name="Freeform 41"/>
            <p:cNvSpPr/>
            <p:nvPr userDrawn="1"/>
          </p:nvSpPr>
          <p:spPr bwMode="auto">
            <a:xfrm>
              <a:off x="2532" y="2663"/>
              <a:ext cx="94" cy="144"/>
            </a:xfrm>
            <a:custGeom>
              <a:avLst/>
              <a:gdLst>
                <a:gd name="T0" fmla="*/ 110 w 187"/>
                <a:gd name="T1" fmla="*/ 1 h 289"/>
                <a:gd name="T2" fmla="*/ 141 w 187"/>
                <a:gd name="T3" fmla="*/ 9 h 289"/>
                <a:gd name="T4" fmla="*/ 163 w 187"/>
                <a:gd name="T5" fmla="*/ 28 h 289"/>
                <a:gd name="T6" fmla="*/ 176 w 187"/>
                <a:gd name="T7" fmla="*/ 57 h 289"/>
                <a:gd name="T8" fmla="*/ 177 w 187"/>
                <a:gd name="T9" fmla="*/ 82 h 289"/>
                <a:gd name="T10" fmla="*/ 123 w 187"/>
                <a:gd name="T11" fmla="*/ 65 h 289"/>
                <a:gd name="T12" fmla="*/ 107 w 187"/>
                <a:gd name="T13" fmla="*/ 44 h 289"/>
                <a:gd name="T14" fmla="*/ 87 w 187"/>
                <a:gd name="T15" fmla="*/ 42 h 289"/>
                <a:gd name="T16" fmla="*/ 77 w 187"/>
                <a:gd name="T17" fmla="*/ 44 h 289"/>
                <a:gd name="T18" fmla="*/ 68 w 187"/>
                <a:gd name="T19" fmla="*/ 51 h 289"/>
                <a:gd name="T20" fmla="*/ 62 w 187"/>
                <a:gd name="T21" fmla="*/ 61 h 289"/>
                <a:gd name="T22" fmla="*/ 61 w 187"/>
                <a:gd name="T23" fmla="*/ 74 h 289"/>
                <a:gd name="T24" fmla="*/ 63 w 187"/>
                <a:gd name="T25" fmla="*/ 89 h 289"/>
                <a:gd name="T26" fmla="*/ 75 w 187"/>
                <a:gd name="T27" fmla="*/ 103 h 289"/>
                <a:gd name="T28" fmla="*/ 134 w 187"/>
                <a:gd name="T29" fmla="*/ 130 h 289"/>
                <a:gd name="T30" fmla="*/ 161 w 187"/>
                <a:gd name="T31" fmla="*/ 145 h 289"/>
                <a:gd name="T32" fmla="*/ 176 w 187"/>
                <a:gd name="T33" fmla="*/ 162 h 289"/>
                <a:gd name="T34" fmla="*/ 184 w 187"/>
                <a:gd name="T35" fmla="*/ 181 h 289"/>
                <a:gd name="T36" fmla="*/ 184 w 187"/>
                <a:gd name="T37" fmla="*/ 231 h 289"/>
                <a:gd name="T38" fmla="*/ 162 w 187"/>
                <a:gd name="T39" fmla="*/ 269 h 289"/>
                <a:gd name="T40" fmla="*/ 118 w 187"/>
                <a:gd name="T41" fmla="*/ 287 h 289"/>
                <a:gd name="T42" fmla="*/ 61 w 187"/>
                <a:gd name="T43" fmla="*/ 287 h 289"/>
                <a:gd name="T44" fmla="*/ 21 w 187"/>
                <a:gd name="T45" fmla="*/ 269 h 289"/>
                <a:gd name="T46" fmla="*/ 3 w 187"/>
                <a:gd name="T47" fmla="*/ 232 h 289"/>
                <a:gd name="T48" fmla="*/ 0 w 187"/>
                <a:gd name="T49" fmla="*/ 197 h 289"/>
                <a:gd name="T50" fmla="*/ 56 w 187"/>
                <a:gd name="T51" fmla="*/ 206 h 289"/>
                <a:gd name="T52" fmla="*/ 59 w 187"/>
                <a:gd name="T53" fmla="*/ 224 h 289"/>
                <a:gd name="T54" fmla="*/ 65 w 187"/>
                <a:gd name="T55" fmla="*/ 237 h 289"/>
                <a:gd name="T56" fmla="*/ 72 w 187"/>
                <a:gd name="T57" fmla="*/ 244 h 289"/>
                <a:gd name="T58" fmla="*/ 82 w 187"/>
                <a:gd name="T59" fmla="*/ 248 h 289"/>
                <a:gd name="T60" fmla="*/ 94 w 187"/>
                <a:gd name="T61" fmla="*/ 249 h 289"/>
                <a:gd name="T62" fmla="*/ 118 w 187"/>
                <a:gd name="T63" fmla="*/ 241 h 289"/>
                <a:gd name="T64" fmla="*/ 128 w 187"/>
                <a:gd name="T65" fmla="*/ 214 h 289"/>
                <a:gd name="T66" fmla="*/ 125 w 187"/>
                <a:gd name="T67" fmla="*/ 197 h 289"/>
                <a:gd name="T68" fmla="*/ 117 w 187"/>
                <a:gd name="T69" fmla="*/ 186 h 289"/>
                <a:gd name="T70" fmla="*/ 101 w 187"/>
                <a:gd name="T71" fmla="*/ 176 h 289"/>
                <a:gd name="T72" fmla="*/ 61 w 187"/>
                <a:gd name="T73" fmla="*/ 159 h 289"/>
                <a:gd name="T74" fmla="*/ 32 w 187"/>
                <a:gd name="T75" fmla="*/ 145 h 289"/>
                <a:gd name="T76" fmla="*/ 14 w 187"/>
                <a:gd name="T77" fmla="*/ 124 h 289"/>
                <a:gd name="T78" fmla="*/ 6 w 187"/>
                <a:gd name="T79" fmla="*/ 98 h 289"/>
                <a:gd name="T80" fmla="*/ 7 w 187"/>
                <a:gd name="T81" fmla="*/ 57 h 289"/>
                <a:gd name="T82" fmla="*/ 28 w 187"/>
                <a:gd name="T83" fmla="*/ 21 h 289"/>
                <a:gd name="T84" fmla="*/ 66 w 187"/>
                <a:gd name="T85" fmla="*/ 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" h="289">
                  <a:moveTo>
                    <a:pt x="92" y="0"/>
                  </a:moveTo>
                  <a:lnTo>
                    <a:pt x="110" y="1"/>
                  </a:lnTo>
                  <a:lnTo>
                    <a:pt x="125" y="4"/>
                  </a:lnTo>
                  <a:lnTo>
                    <a:pt x="141" y="9"/>
                  </a:lnTo>
                  <a:lnTo>
                    <a:pt x="153" y="18"/>
                  </a:lnTo>
                  <a:lnTo>
                    <a:pt x="163" y="28"/>
                  </a:lnTo>
                  <a:lnTo>
                    <a:pt x="172" y="40"/>
                  </a:lnTo>
                  <a:lnTo>
                    <a:pt x="176" y="57"/>
                  </a:lnTo>
                  <a:lnTo>
                    <a:pt x="177" y="75"/>
                  </a:lnTo>
                  <a:lnTo>
                    <a:pt x="177" y="82"/>
                  </a:lnTo>
                  <a:lnTo>
                    <a:pt x="124" y="82"/>
                  </a:lnTo>
                  <a:lnTo>
                    <a:pt x="123" y="65"/>
                  </a:lnTo>
                  <a:lnTo>
                    <a:pt x="117" y="51"/>
                  </a:lnTo>
                  <a:lnTo>
                    <a:pt x="107" y="44"/>
                  </a:lnTo>
                  <a:lnTo>
                    <a:pt x="93" y="42"/>
                  </a:lnTo>
                  <a:lnTo>
                    <a:pt x="87" y="42"/>
                  </a:lnTo>
                  <a:lnTo>
                    <a:pt x="82" y="43"/>
                  </a:lnTo>
                  <a:lnTo>
                    <a:pt x="77" y="44"/>
                  </a:lnTo>
                  <a:lnTo>
                    <a:pt x="72" y="47"/>
                  </a:lnTo>
                  <a:lnTo>
                    <a:pt x="68" y="51"/>
                  </a:lnTo>
                  <a:lnTo>
                    <a:pt x="65" y="56"/>
                  </a:lnTo>
                  <a:lnTo>
                    <a:pt x="62" y="61"/>
                  </a:lnTo>
                  <a:lnTo>
                    <a:pt x="62" y="68"/>
                  </a:lnTo>
                  <a:lnTo>
                    <a:pt x="61" y="74"/>
                  </a:lnTo>
                  <a:lnTo>
                    <a:pt x="62" y="82"/>
                  </a:lnTo>
                  <a:lnTo>
                    <a:pt x="63" y="89"/>
                  </a:lnTo>
                  <a:lnTo>
                    <a:pt x="66" y="95"/>
                  </a:lnTo>
                  <a:lnTo>
                    <a:pt x="75" y="103"/>
                  </a:lnTo>
                  <a:lnTo>
                    <a:pt x="90" y="112"/>
                  </a:lnTo>
                  <a:lnTo>
                    <a:pt x="134" y="130"/>
                  </a:lnTo>
                  <a:lnTo>
                    <a:pt x="148" y="138"/>
                  </a:lnTo>
                  <a:lnTo>
                    <a:pt x="161" y="145"/>
                  </a:lnTo>
                  <a:lnTo>
                    <a:pt x="169" y="154"/>
                  </a:lnTo>
                  <a:lnTo>
                    <a:pt x="176" y="162"/>
                  </a:lnTo>
                  <a:lnTo>
                    <a:pt x="182" y="171"/>
                  </a:lnTo>
                  <a:lnTo>
                    <a:pt x="184" y="181"/>
                  </a:lnTo>
                  <a:lnTo>
                    <a:pt x="187" y="204"/>
                  </a:lnTo>
                  <a:lnTo>
                    <a:pt x="184" y="231"/>
                  </a:lnTo>
                  <a:lnTo>
                    <a:pt x="176" y="254"/>
                  </a:lnTo>
                  <a:lnTo>
                    <a:pt x="162" y="269"/>
                  </a:lnTo>
                  <a:lnTo>
                    <a:pt x="142" y="280"/>
                  </a:lnTo>
                  <a:lnTo>
                    <a:pt x="118" y="287"/>
                  </a:lnTo>
                  <a:lnTo>
                    <a:pt x="90" y="289"/>
                  </a:lnTo>
                  <a:lnTo>
                    <a:pt x="61" y="287"/>
                  </a:lnTo>
                  <a:lnTo>
                    <a:pt x="38" y="280"/>
                  </a:lnTo>
                  <a:lnTo>
                    <a:pt x="21" y="269"/>
                  </a:lnTo>
                  <a:lnTo>
                    <a:pt x="10" y="252"/>
                  </a:lnTo>
                  <a:lnTo>
                    <a:pt x="3" y="23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56" y="197"/>
                  </a:lnTo>
                  <a:lnTo>
                    <a:pt x="56" y="206"/>
                  </a:lnTo>
                  <a:lnTo>
                    <a:pt x="58" y="216"/>
                  </a:lnTo>
                  <a:lnTo>
                    <a:pt x="59" y="224"/>
                  </a:lnTo>
                  <a:lnTo>
                    <a:pt x="61" y="231"/>
                  </a:lnTo>
                  <a:lnTo>
                    <a:pt x="65" y="237"/>
                  </a:lnTo>
                  <a:lnTo>
                    <a:pt x="68" y="241"/>
                  </a:lnTo>
                  <a:lnTo>
                    <a:pt x="72" y="244"/>
                  </a:lnTo>
                  <a:lnTo>
                    <a:pt x="76" y="245"/>
                  </a:lnTo>
                  <a:lnTo>
                    <a:pt x="82" y="248"/>
                  </a:lnTo>
                  <a:lnTo>
                    <a:pt x="87" y="248"/>
                  </a:lnTo>
                  <a:lnTo>
                    <a:pt x="94" y="249"/>
                  </a:lnTo>
                  <a:lnTo>
                    <a:pt x="107" y="246"/>
                  </a:lnTo>
                  <a:lnTo>
                    <a:pt x="118" y="241"/>
                  </a:lnTo>
                  <a:lnTo>
                    <a:pt x="125" y="230"/>
                  </a:lnTo>
                  <a:lnTo>
                    <a:pt x="128" y="214"/>
                  </a:lnTo>
                  <a:lnTo>
                    <a:pt x="127" y="206"/>
                  </a:lnTo>
                  <a:lnTo>
                    <a:pt x="125" y="197"/>
                  </a:lnTo>
                  <a:lnTo>
                    <a:pt x="123" y="192"/>
                  </a:lnTo>
                  <a:lnTo>
                    <a:pt x="117" y="186"/>
                  </a:lnTo>
                  <a:lnTo>
                    <a:pt x="110" y="181"/>
                  </a:lnTo>
                  <a:lnTo>
                    <a:pt x="101" y="176"/>
                  </a:lnTo>
                  <a:lnTo>
                    <a:pt x="77" y="167"/>
                  </a:lnTo>
                  <a:lnTo>
                    <a:pt x="61" y="159"/>
                  </a:lnTo>
                  <a:lnTo>
                    <a:pt x="45" y="152"/>
                  </a:lnTo>
                  <a:lnTo>
                    <a:pt x="32" y="145"/>
                  </a:lnTo>
                  <a:lnTo>
                    <a:pt x="23" y="136"/>
                  </a:lnTo>
                  <a:lnTo>
                    <a:pt x="14" y="124"/>
                  </a:lnTo>
                  <a:lnTo>
                    <a:pt x="9" y="112"/>
                  </a:lnTo>
                  <a:lnTo>
                    <a:pt x="6" y="98"/>
                  </a:lnTo>
                  <a:lnTo>
                    <a:pt x="4" y="82"/>
                  </a:lnTo>
                  <a:lnTo>
                    <a:pt x="7" y="57"/>
                  </a:lnTo>
                  <a:lnTo>
                    <a:pt x="14" y="36"/>
                  </a:lnTo>
                  <a:lnTo>
                    <a:pt x="28" y="21"/>
                  </a:lnTo>
                  <a:lnTo>
                    <a:pt x="45" y="9"/>
                  </a:lnTo>
                  <a:lnTo>
                    <a:pt x="6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2" name="Rectangle 42"/>
            <p:cNvSpPr>
              <a:spLocks noChangeArrowheads="1"/>
            </p:cNvSpPr>
            <p:nvPr userDrawn="1"/>
          </p:nvSpPr>
          <p:spPr bwMode="auto">
            <a:xfrm>
              <a:off x="2688" y="2666"/>
              <a:ext cx="28" cy="139"/>
            </a:xfrm>
            <a:prstGeom prst="rect">
              <a:avLst/>
            </a:prstGeom>
            <a:solidFill>
              <a:srgbClr val="FCB203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3" name="Freeform 43"/>
            <p:cNvSpPr/>
            <p:nvPr userDrawn="1"/>
          </p:nvSpPr>
          <p:spPr bwMode="auto">
            <a:xfrm>
              <a:off x="2732" y="2663"/>
              <a:ext cx="93" cy="144"/>
            </a:xfrm>
            <a:custGeom>
              <a:avLst/>
              <a:gdLst>
                <a:gd name="T0" fmla="*/ 110 w 187"/>
                <a:gd name="T1" fmla="*/ 1 h 289"/>
                <a:gd name="T2" fmla="*/ 140 w 187"/>
                <a:gd name="T3" fmla="*/ 9 h 289"/>
                <a:gd name="T4" fmla="*/ 163 w 187"/>
                <a:gd name="T5" fmla="*/ 28 h 289"/>
                <a:gd name="T6" fmla="*/ 176 w 187"/>
                <a:gd name="T7" fmla="*/ 57 h 289"/>
                <a:gd name="T8" fmla="*/ 177 w 187"/>
                <a:gd name="T9" fmla="*/ 82 h 289"/>
                <a:gd name="T10" fmla="*/ 122 w 187"/>
                <a:gd name="T11" fmla="*/ 65 h 289"/>
                <a:gd name="T12" fmla="*/ 107 w 187"/>
                <a:gd name="T13" fmla="*/ 44 h 289"/>
                <a:gd name="T14" fmla="*/ 87 w 187"/>
                <a:gd name="T15" fmla="*/ 42 h 289"/>
                <a:gd name="T16" fmla="*/ 77 w 187"/>
                <a:gd name="T17" fmla="*/ 44 h 289"/>
                <a:gd name="T18" fmla="*/ 67 w 187"/>
                <a:gd name="T19" fmla="*/ 51 h 289"/>
                <a:gd name="T20" fmla="*/ 62 w 187"/>
                <a:gd name="T21" fmla="*/ 61 h 289"/>
                <a:gd name="T22" fmla="*/ 60 w 187"/>
                <a:gd name="T23" fmla="*/ 74 h 289"/>
                <a:gd name="T24" fmla="*/ 63 w 187"/>
                <a:gd name="T25" fmla="*/ 89 h 289"/>
                <a:gd name="T26" fmla="*/ 74 w 187"/>
                <a:gd name="T27" fmla="*/ 103 h 289"/>
                <a:gd name="T28" fmla="*/ 133 w 187"/>
                <a:gd name="T29" fmla="*/ 130 h 289"/>
                <a:gd name="T30" fmla="*/ 160 w 187"/>
                <a:gd name="T31" fmla="*/ 145 h 289"/>
                <a:gd name="T32" fmla="*/ 171 w 187"/>
                <a:gd name="T33" fmla="*/ 157 h 289"/>
                <a:gd name="T34" fmla="*/ 181 w 187"/>
                <a:gd name="T35" fmla="*/ 171 h 289"/>
                <a:gd name="T36" fmla="*/ 187 w 187"/>
                <a:gd name="T37" fmla="*/ 204 h 289"/>
                <a:gd name="T38" fmla="*/ 176 w 187"/>
                <a:gd name="T39" fmla="*/ 254 h 289"/>
                <a:gd name="T40" fmla="*/ 142 w 187"/>
                <a:gd name="T41" fmla="*/ 280 h 289"/>
                <a:gd name="T42" fmla="*/ 90 w 187"/>
                <a:gd name="T43" fmla="*/ 289 h 289"/>
                <a:gd name="T44" fmla="*/ 38 w 187"/>
                <a:gd name="T45" fmla="*/ 280 h 289"/>
                <a:gd name="T46" fmla="*/ 10 w 187"/>
                <a:gd name="T47" fmla="*/ 252 h 289"/>
                <a:gd name="T48" fmla="*/ 0 w 187"/>
                <a:gd name="T49" fmla="*/ 209 h 289"/>
                <a:gd name="T50" fmla="*/ 57 w 187"/>
                <a:gd name="T51" fmla="*/ 197 h 289"/>
                <a:gd name="T52" fmla="*/ 57 w 187"/>
                <a:gd name="T53" fmla="*/ 216 h 289"/>
                <a:gd name="T54" fmla="*/ 60 w 187"/>
                <a:gd name="T55" fmla="*/ 231 h 289"/>
                <a:gd name="T56" fmla="*/ 67 w 187"/>
                <a:gd name="T57" fmla="*/ 241 h 289"/>
                <a:gd name="T58" fmla="*/ 76 w 187"/>
                <a:gd name="T59" fmla="*/ 245 h 289"/>
                <a:gd name="T60" fmla="*/ 87 w 187"/>
                <a:gd name="T61" fmla="*/ 248 h 289"/>
                <a:gd name="T62" fmla="*/ 107 w 187"/>
                <a:gd name="T63" fmla="*/ 246 h 289"/>
                <a:gd name="T64" fmla="*/ 125 w 187"/>
                <a:gd name="T65" fmla="*/ 230 h 289"/>
                <a:gd name="T66" fmla="*/ 126 w 187"/>
                <a:gd name="T67" fmla="*/ 206 h 289"/>
                <a:gd name="T68" fmla="*/ 122 w 187"/>
                <a:gd name="T69" fmla="*/ 192 h 289"/>
                <a:gd name="T70" fmla="*/ 110 w 187"/>
                <a:gd name="T71" fmla="*/ 181 h 289"/>
                <a:gd name="T72" fmla="*/ 77 w 187"/>
                <a:gd name="T73" fmla="*/ 167 h 289"/>
                <a:gd name="T74" fmla="*/ 45 w 187"/>
                <a:gd name="T75" fmla="*/ 152 h 289"/>
                <a:gd name="T76" fmla="*/ 22 w 187"/>
                <a:gd name="T77" fmla="*/ 136 h 289"/>
                <a:gd name="T78" fmla="*/ 8 w 187"/>
                <a:gd name="T79" fmla="*/ 112 h 289"/>
                <a:gd name="T80" fmla="*/ 4 w 187"/>
                <a:gd name="T81" fmla="*/ 82 h 289"/>
                <a:gd name="T82" fmla="*/ 14 w 187"/>
                <a:gd name="T83" fmla="*/ 36 h 289"/>
                <a:gd name="T84" fmla="*/ 45 w 187"/>
                <a:gd name="T85" fmla="*/ 9 h 289"/>
                <a:gd name="T86" fmla="*/ 91 w 187"/>
                <a:gd name="T8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7" h="289">
                  <a:moveTo>
                    <a:pt x="91" y="0"/>
                  </a:moveTo>
                  <a:lnTo>
                    <a:pt x="110" y="1"/>
                  </a:lnTo>
                  <a:lnTo>
                    <a:pt x="125" y="4"/>
                  </a:lnTo>
                  <a:lnTo>
                    <a:pt x="140" y="9"/>
                  </a:lnTo>
                  <a:lnTo>
                    <a:pt x="153" y="18"/>
                  </a:lnTo>
                  <a:lnTo>
                    <a:pt x="163" y="28"/>
                  </a:lnTo>
                  <a:lnTo>
                    <a:pt x="171" y="40"/>
                  </a:lnTo>
                  <a:lnTo>
                    <a:pt x="176" y="57"/>
                  </a:lnTo>
                  <a:lnTo>
                    <a:pt x="177" y="75"/>
                  </a:lnTo>
                  <a:lnTo>
                    <a:pt x="177" y="82"/>
                  </a:lnTo>
                  <a:lnTo>
                    <a:pt x="124" y="82"/>
                  </a:lnTo>
                  <a:lnTo>
                    <a:pt x="122" y="65"/>
                  </a:lnTo>
                  <a:lnTo>
                    <a:pt x="117" y="51"/>
                  </a:lnTo>
                  <a:lnTo>
                    <a:pt x="107" y="44"/>
                  </a:lnTo>
                  <a:lnTo>
                    <a:pt x="93" y="42"/>
                  </a:lnTo>
                  <a:lnTo>
                    <a:pt x="87" y="42"/>
                  </a:lnTo>
                  <a:lnTo>
                    <a:pt x="81" y="43"/>
                  </a:lnTo>
                  <a:lnTo>
                    <a:pt x="77" y="44"/>
                  </a:lnTo>
                  <a:lnTo>
                    <a:pt x="72" y="47"/>
                  </a:lnTo>
                  <a:lnTo>
                    <a:pt x="67" y="51"/>
                  </a:lnTo>
                  <a:lnTo>
                    <a:pt x="64" y="56"/>
                  </a:lnTo>
                  <a:lnTo>
                    <a:pt x="62" y="61"/>
                  </a:lnTo>
                  <a:lnTo>
                    <a:pt x="62" y="68"/>
                  </a:lnTo>
                  <a:lnTo>
                    <a:pt x="60" y="74"/>
                  </a:lnTo>
                  <a:lnTo>
                    <a:pt x="62" y="82"/>
                  </a:lnTo>
                  <a:lnTo>
                    <a:pt x="63" y="89"/>
                  </a:lnTo>
                  <a:lnTo>
                    <a:pt x="66" y="95"/>
                  </a:lnTo>
                  <a:lnTo>
                    <a:pt x="74" y="103"/>
                  </a:lnTo>
                  <a:lnTo>
                    <a:pt x="90" y="112"/>
                  </a:lnTo>
                  <a:lnTo>
                    <a:pt x="133" y="130"/>
                  </a:lnTo>
                  <a:lnTo>
                    <a:pt x="148" y="138"/>
                  </a:lnTo>
                  <a:lnTo>
                    <a:pt x="160" y="145"/>
                  </a:lnTo>
                  <a:lnTo>
                    <a:pt x="166" y="151"/>
                  </a:lnTo>
                  <a:lnTo>
                    <a:pt x="171" y="157"/>
                  </a:lnTo>
                  <a:lnTo>
                    <a:pt x="176" y="162"/>
                  </a:lnTo>
                  <a:lnTo>
                    <a:pt x="181" y="171"/>
                  </a:lnTo>
                  <a:lnTo>
                    <a:pt x="184" y="181"/>
                  </a:lnTo>
                  <a:lnTo>
                    <a:pt x="187" y="204"/>
                  </a:lnTo>
                  <a:lnTo>
                    <a:pt x="184" y="231"/>
                  </a:lnTo>
                  <a:lnTo>
                    <a:pt x="176" y="254"/>
                  </a:lnTo>
                  <a:lnTo>
                    <a:pt x="162" y="269"/>
                  </a:lnTo>
                  <a:lnTo>
                    <a:pt x="142" y="280"/>
                  </a:lnTo>
                  <a:lnTo>
                    <a:pt x="118" y="287"/>
                  </a:lnTo>
                  <a:lnTo>
                    <a:pt x="90" y="289"/>
                  </a:lnTo>
                  <a:lnTo>
                    <a:pt x="60" y="287"/>
                  </a:lnTo>
                  <a:lnTo>
                    <a:pt x="38" y="280"/>
                  </a:lnTo>
                  <a:lnTo>
                    <a:pt x="21" y="269"/>
                  </a:lnTo>
                  <a:lnTo>
                    <a:pt x="10" y="252"/>
                  </a:lnTo>
                  <a:lnTo>
                    <a:pt x="3" y="23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57" y="197"/>
                  </a:lnTo>
                  <a:lnTo>
                    <a:pt x="57" y="206"/>
                  </a:lnTo>
                  <a:lnTo>
                    <a:pt x="57" y="216"/>
                  </a:lnTo>
                  <a:lnTo>
                    <a:pt x="59" y="224"/>
                  </a:lnTo>
                  <a:lnTo>
                    <a:pt x="60" y="231"/>
                  </a:lnTo>
                  <a:lnTo>
                    <a:pt x="64" y="237"/>
                  </a:lnTo>
                  <a:lnTo>
                    <a:pt x="67" y="241"/>
                  </a:lnTo>
                  <a:lnTo>
                    <a:pt x="72" y="244"/>
                  </a:lnTo>
                  <a:lnTo>
                    <a:pt x="76" y="245"/>
                  </a:lnTo>
                  <a:lnTo>
                    <a:pt x="81" y="248"/>
                  </a:lnTo>
                  <a:lnTo>
                    <a:pt x="87" y="248"/>
                  </a:lnTo>
                  <a:lnTo>
                    <a:pt x="94" y="249"/>
                  </a:lnTo>
                  <a:lnTo>
                    <a:pt x="107" y="246"/>
                  </a:lnTo>
                  <a:lnTo>
                    <a:pt x="117" y="241"/>
                  </a:lnTo>
                  <a:lnTo>
                    <a:pt x="125" y="230"/>
                  </a:lnTo>
                  <a:lnTo>
                    <a:pt x="128" y="214"/>
                  </a:lnTo>
                  <a:lnTo>
                    <a:pt x="126" y="206"/>
                  </a:lnTo>
                  <a:lnTo>
                    <a:pt x="125" y="197"/>
                  </a:lnTo>
                  <a:lnTo>
                    <a:pt x="122" y="192"/>
                  </a:lnTo>
                  <a:lnTo>
                    <a:pt x="117" y="186"/>
                  </a:lnTo>
                  <a:lnTo>
                    <a:pt x="110" y="181"/>
                  </a:lnTo>
                  <a:lnTo>
                    <a:pt x="101" y="176"/>
                  </a:lnTo>
                  <a:lnTo>
                    <a:pt x="77" y="167"/>
                  </a:lnTo>
                  <a:lnTo>
                    <a:pt x="60" y="159"/>
                  </a:lnTo>
                  <a:lnTo>
                    <a:pt x="45" y="152"/>
                  </a:lnTo>
                  <a:lnTo>
                    <a:pt x="32" y="145"/>
                  </a:lnTo>
                  <a:lnTo>
                    <a:pt x="22" y="136"/>
                  </a:lnTo>
                  <a:lnTo>
                    <a:pt x="14" y="124"/>
                  </a:lnTo>
                  <a:lnTo>
                    <a:pt x="8" y="112"/>
                  </a:lnTo>
                  <a:lnTo>
                    <a:pt x="5" y="98"/>
                  </a:lnTo>
                  <a:lnTo>
                    <a:pt x="4" y="82"/>
                  </a:lnTo>
                  <a:lnTo>
                    <a:pt x="7" y="57"/>
                  </a:lnTo>
                  <a:lnTo>
                    <a:pt x="14" y="36"/>
                  </a:lnTo>
                  <a:lnTo>
                    <a:pt x="28" y="21"/>
                  </a:lnTo>
                  <a:lnTo>
                    <a:pt x="45" y="9"/>
                  </a:lnTo>
                  <a:lnTo>
                    <a:pt x="66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4" name="Freeform 44"/>
            <p:cNvSpPr>
              <a:spLocks noEditPoints="1"/>
            </p:cNvSpPr>
            <p:nvPr userDrawn="1"/>
          </p:nvSpPr>
          <p:spPr bwMode="auto">
            <a:xfrm>
              <a:off x="2884" y="2663"/>
              <a:ext cx="95" cy="144"/>
            </a:xfrm>
            <a:custGeom>
              <a:avLst/>
              <a:gdLst>
                <a:gd name="T0" fmla="*/ 87 w 190"/>
                <a:gd name="T1" fmla="*/ 42 h 289"/>
                <a:gd name="T2" fmla="*/ 74 w 190"/>
                <a:gd name="T3" fmla="*/ 47 h 289"/>
                <a:gd name="T4" fmla="*/ 66 w 190"/>
                <a:gd name="T5" fmla="*/ 57 h 289"/>
                <a:gd name="T6" fmla="*/ 59 w 190"/>
                <a:gd name="T7" fmla="*/ 80 h 289"/>
                <a:gd name="T8" fmla="*/ 56 w 190"/>
                <a:gd name="T9" fmla="*/ 119 h 289"/>
                <a:gd name="T10" fmla="*/ 56 w 190"/>
                <a:gd name="T11" fmla="*/ 171 h 289"/>
                <a:gd name="T12" fmla="*/ 59 w 190"/>
                <a:gd name="T13" fmla="*/ 211 h 289"/>
                <a:gd name="T14" fmla="*/ 66 w 190"/>
                <a:gd name="T15" fmla="*/ 232 h 289"/>
                <a:gd name="T16" fmla="*/ 74 w 190"/>
                <a:gd name="T17" fmla="*/ 244 h 289"/>
                <a:gd name="T18" fmla="*/ 87 w 190"/>
                <a:gd name="T19" fmla="*/ 248 h 289"/>
                <a:gd name="T20" fmla="*/ 102 w 190"/>
                <a:gd name="T21" fmla="*/ 248 h 289"/>
                <a:gd name="T22" fmla="*/ 115 w 190"/>
                <a:gd name="T23" fmla="*/ 244 h 289"/>
                <a:gd name="T24" fmla="*/ 124 w 190"/>
                <a:gd name="T25" fmla="*/ 232 h 289"/>
                <a:gd name="T26" fmla="*/ 131 w 190"/>
                <a:gd name="T27" fmla="*/ 211 h 289"/>
                <a:gd name="T28" fmla="*/ 133 w 190"/>
                <a:gd name="T29" fmla="*/ 171 h 289"/>
                <a:gd name="T30" fmla="*/ 133 w 190"/>
                <a:gd name="T31" fmla="*/ 119 h 289"/>
                <a:gd name="T32" fmla="*/ 131 w 190"/>
                <a:gd name="T33" fmla="*/ 80 h 289"/>
                <a:gd name="T34" fmla="*/ 124 w 190"/>
                <a:gd name="T35" fmla="*/ 57 h 289"/>
                <a:gd name="T36" fmla="*/ 115 w 190"/>
                <a:gd name="T37" fmla="*/ 47 h 289"/>
                <a:gd name="T38" fmla="*/ 102 w 190"/>
                <a:gd name="T39" fmla="*/ 42 h 289"/>
                <a:gd name="T40" fmla="*/ 95 w 190"/>
                <a:gd name="T41" fmla="*/ 0 h 289"/>
                <a:gd name="T42" fmla="*/ 132 w 190"/>
                <a:gd name="T43" fmla="*/ 5 h 289"/>
                <a:gd name="T44" fmla="*/ 162 w 190"/>
                <a:gd name="T45" fmla="*/ 23 h 289"/>
                <a:gd name="T46" fmla="*/ 183 w 190"/>
                <a:gd name="T47" fmla="*/ 61 h 289"/>
                <a:gd name="T48" fmla="*/ 190 w 190"/>
                <a:gd name="T49" fmla="*/ 115 h 289"/>
                <a:gd name="T50" fmla="*/ 190 w 190"/>
                <a:gd name="T51" fmla="*/ 176 h 289"/>
                <a:gd name="T52" fmla="*/ 183 w 190"/>
                <a:gd name="T53" fmla="*/ 228 h 289"/>
                <a:gd name="T54" fmla="*/ 162 w 190"/>
                <a:gd name="T55" fmla="*/ 266 h 289"/>
                <a:gd name="T56" fmla="*/ 132 w 190"/>
                <a:gd name="T57" fmla="*/ 284 h 289"/>
                <a:gd name="T58" fmla="*/ 95 w 190"/>
                <a:gd name="T59" fmla="*/ 289 h 289"/>
                <a:gd name="T60" fmla="*/ 57 w 190"/>
                <a:gd name="T61" fmla="*/ 284 h 289"/>
                <a:gd name="T62" fmla="*/ 28 w 190"/>
                <a:gd name="T63" fmla="*/ 266 h 289"/>
                <a:gd name="T64" fmla="*/ 7 w 190"/>
                <a:gd name="T65" fmla="*/ 228 h 289"/>
                <a:gd name="T66" fmla="*/ 0 w 190"/>
                <a:gd name="T67" fmla="*/ 176 h 289"/>
                <a:gd name="T68" fmla="*/ 0 w 190"/>
                <a:gd name="T69" fmla="*/ 115 h 289"/>
                <a:gd name="T70" fmla="*/ 7 w 190"/>
                <a:gd name="T71" fmla="*/ 61 h 289"/>
                <a:gd name="T72" fmla="*/ 28 w 190"/>
                <a:gd name="T73" fmla="*/ 23 h 289"/>
                <a:gd name="T74" fmla="*/ 57 w 190"/>
                <a:gd name="T75" fmla="*/ 5 h 289"/>
                <a:gd name="T76" fmla="*/ 95 w 190"/>
                <a:gd name="T7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0" h="289">
                  <a:moveTo>
                    <a:pt x="95" y="42"/>
                  </a:moveTo>
                  <a:lnTo>
                    <a:pt x="87" y="42"/>
                  </a:lnTo>
                  <a:lnTo>
                    <a:pt x="80" y="44"/>
                  </a:lnTo>
                  <a:lnTo>
                    <a:pt x="74" y="47"/>
                  </a:lnTo>
                  <a:lnTo>
                    <a:pt x="70" y="51"/>
                  </a:lnTo>
                  <a:lnTo>
                    <a:pt x="66" y="57"/>
                  </a:lnTo>
                  <a:lnTo>
                    <a:pt x="63" y="65"/>
                  </a:lnTo>
                  <a:lnTo>
                    <a:pt x="59" y="80"/>
                  </a:lnTo>
                  <a:lnTo>
                    <a:pt x="57" y="98"/>
                  </a:lnTo>
                  <a:lnTo>
                    <a:pt x="56" y="119"/>
                  </a:lnTo>
                  <a:lnTo>
                    <a:pt x="56" y="145"/>
                  </a:lnTo>
                  <a:lnTo>
                    <a:pt x="56" y="171"/>
                  </a:lnTo>
                  <a:lnTo>
                    <a:pt x="57" y="193"/>
                  </a:lnTo>
                  <a:lnTo>
                    <a:pt x="59" y="211"/>
                  </a:lnTo>
                  <a:lnTo>
                    <a:pt x="63" y="225"/>
                  </a:lnTo>
                  <a:lnTo>
                    <a:pt x="66" y="232"/>
                  </a:lnTo>
                  <a:lnTo>
                    <a:pt x="70" y="238"/>
                  </a:lnTo>
                  <a:lnTo>
                    <a:pt x="74" y="244"/>
                  </a:lnTo>
                  <a:lnTo>
                    <a:pt x="80" y="246"/>
                  </a:lnTo>
                  <a:lnTo>
                    <a:pt x="87" y="248"/>
                  </a:lnTo>
                  <a:lnTo>
                    <a:pt x="95" y="249"/>
                  </a:lnTo>
                  <a:lnTo>
                    <a:pt x="102" y="248"/>
                  </a:lnTo>
                  <a:lnTo>
                    <a:pt x="109" y="246"/>
                  </a:lnTo>
                  <a:lnTo>
                    <a:pt x="115" y="244"/>
                  </a:lnTo>
                  <a:lnTo>
                    <a:pt x="119" y="238"/>
                  </a:lnTo>
                  <a:lnTo>
                    <a:pt x="124" y="232"/>
                  </a:lnTo>
                  <a:lnTo>
                    <a:pt x="126" y="225"/>
                  </a:lnTo>
                  <a:lnTo>
                    <a:pt x="131" y="211"/>
                  </a:lnTo>
                  <a:lnTo>
                    <a:pt x="132" y="193"/>
                  </a:lnTo>
                  <a:lnTo>
                    <a:pt x="133" y="171"/>
                  </a:lnTo>
                  <a:lnTo>
                    <a:pt x="133" y="145"/>
                  </a:lnTo>
                  <a:lnTo>
                    <a:pt x="133" y="119"/>
                  </a:lnTo>
                  <a:lnTo>
                    <a:pt x="132" y="98"/>
                  </a:lnTo>
                  <a:lnTo>
                    <a:pt x="131" y="80"/>
                  </a:lnTo>
                  <a:lnTo>
                    <a:pt x="126" y="65"/>
                  </a:lnTo>
                  <a:lnTo>
                    <a:pt x="124" y="57"/>
                  </a:lnTo>
                  <a:lnTo>
                    <a:pt x="119" y="51"/>
                  </a:lnTo>
                  <a:lnTo>
                    <a:pt x="115" y="47"/>
                  </a:lnTo>
                  <a:lnTo>
                    <a:pt x="109" y="44"/>
                  </a:lnTo>
                  <a:lnTo>
                    <a:pt x="102" y="42"/>
                  </a:lnTo>
                  <a:lnTo>
                    <a:pt x="95" y="42"/>
                  </a:lnTo>
                  <a:close/>
                  <a:moveTo>
                    <a:pt x="95" y="0"/>
                  </a:moveTo>
                  <a:lnTo>
                    <a:pt x="115" y="1"/>
                  </a:lnTo>
                  <a:lnTo>
                    <a:pt x="132" y="5"/>
                  </a:lnTo>
                  <a:lnTo>
                    <a:pt x="146" y="11"/>
                  </a:lnTo>
                  <a:lnTo>
                    <a:pt x="162" y="23"/>
                  </a:lnTo>
                  <a:lnTo>
                    <a:pt x="174" y="40"/>
                  </a:lnTo>
                  <a:lnTo>
                    <a:pt x="183" y="61"/>
                  </a:lnTo>
                  <a:lnTo>
                    <a:pt x="187" y="87"/>
                  </a:lnTo>
                  <a:lnTo>
                    <a:pt x="190" y="115"/>
                  </a:lnTo>
                  <a:lnTo>
                    <a:pt x="190" y="145"/>
                  </a:lnTo>
                  <a:lnTo>
                    <a:pt x="190" y="176"/>
                  </a:lnTo>
                  <a:lnTo>
                    <a:pt x="187" y="204"/>
                  </a:lnTo>
                  <a:lnTo>
                    <a:pt x="183" y="228"/>
                  </a:lnTo>
                  <a:lnTo>
                    <a:pt x="174" y="249"/>
                  </a:lnTo>
                  <a:lnTo>
                    <a:pt x="162" y="266"/>
                  </a:lnTo>
                  <a:lnTo>
                    <a:pt x="146" y="279"/>
                  </a:lnTo>
                  <a:lnTo>
                    <a:pt x="132" y="284"/>
                  </a:lnTo>
                  <a:lnTo>
                    <a:pt x="115" y="289"/>
                  </a:lnTo>
                  <a:lnTo>
                    <a:pt x="95" y="289"/>
                  </a:lnTo>
                  <a:lnTo>
                    <a:pt x="76" y="289"/>
                  </a:lnTo>
                  <a:lnTo>
                    <a:pt x="57" y="284"/>
                  </a:lnTo>
                  <a:lnTo>
                    <a:pt x="45" y="279"/>
                  </a:lnTo>
                  <a:lnTo>
                    <a:pt x="28" y="266"/>
                  </a:lnTo>
                  <a:lnTo>
                    <a:pt x="15" y="249"/>
                  </a:lnTo>
                  <a:lnTo>
                    <a:pt x="7" y="228"/>
                  </a:lnTo>
                  <a:lnTo>
                    <a:pt x="3" y="204"/>
                  </a:lnTo>
                  <a:lnTo>
                    <a:pt x="0" y="176"/>
                  </a:lnTo>
                  <a:lnTo>
                    <a:pt x="0" y="145"/>
                  </a:lnTo>
                  <a:lnTo>
                    <a:pt x="0" y="115"/>
                  </a:lnTo>
                  <a:lnTo>
                    <a:pt x="3" y="87"/>
                  </a:lnTo>
                  <a:lnTo>
                    <a:pt x="7" y="61"/>
                  </a:lnTo>
                  <a:lnTo>
                    <a:pt x="15" y="40"/>
                  </a:lnTo>
                  <a:lnTo>
                    <a:pt x="28" y="23"/>
                  </a:lnTo>
                  <a:lnTo>
                    <a:pt x="45" y="11"/>
                  </a:lnTo>
                  <a:lnTo>
                    <a:pt x="57" y="5"/>
                  </a:lnTo>
                  <a:lnTo>
                    <a:pt x="76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5" name="Freeform 45"/>
            <p:cNvSpPr/>
            <p:nvPr userDrawn="1"/>
          </p:nvSpPr>
          <p:spPr bwMode="auto">
            <a:xfrm>
              <a:off x="2994" y="2666"/>
              <a:ext cx="90" cy="142"/>
            </a:xfrm>
            <a:custGeom>
              <a:avLst/>
              <a:gdLst>
                <a:gd name="T0" fmla="*/ 0 w 178"/>
                <a:gd name="T1" fmla="*/ 0 h 285"/>
                <a:gd name="T2" fmla="*/ 56 w 178"/>
                <a:gd name="T3" fmla="*/ 0 h 285"/>
                <a:gd name="T4" fmla="*/ 56 w 178"/>
                <a:gd name="T5" fmla="*/ 195 h 285"/>
                <a:gd name="T6" fmla="*/ 56 w 178"/>
                <a:gd name="T7" fmla="*/ 205 h 285"/>
                <a:gd name="T8" fmla="*/ 57 w 178"/>
                <a:gd name="T9" fmla="*/ 215 h 285"/>
                <a:gd name="T10" fmla="*/ 59 w 178"/>
                <a:gd name="T11" fmla="*/ 223 h 285"/>
                <a:gd name="T12" fmla="*/ 62 w 178"/>
                <a:gd name="T13" fmla="*/ 230 h 285"/>
                <a:gd name="T14" fmla="*/ 67 w 178"/>
                <a:gd name="T15" fmla="*/ 236 h 285"/>
                <a:gd name="T16" fmla="*/ 73 w 178"/>
                <a:gd name="T17" fmla="*/ 240 h 285"/>
                <a:gd name="T18" fmla="*/ 77 w 178"/>
                <a:gd name="T19" fmla="*/ 243 h 285"/>
                <a:gd name="T20" fmla="*/ 83 w 178"/>
                <a:gd name="T21" fmla="*/ 243 h 285"/>
                <a:gd name="T22" fmla="*/ 88 w 178"/>
                <a:gd name="T23" fmla="*/ 244 h 285"/>
                <a:gd name="T24" fmla="*/ 95 w 178"/>
                <a:gd name="T25" fmla="*/ 243 h 285"/>
                <a:gd name="T26" fmla="*/ 101 w 178"/>
                <a:gd name="T27" fmla="*/ 243 h 285"/>
                <a:gd name="T28" fmla="*/ 105 w 178"/>
                <a:gd name="T29" fmla="*/ 240 h 285"/>
                <a:gd name="T30" fmla="*/ 111 w 178"/>
                <a:gd name="T31" fmla="*/ 236 h 285"/>
                <a:gd name="T32" fmla="*/ 115 w 178"/>
                <a:gd name="T33" fmla="*/ 230 h 285"/>
                <a:gd name="T34" fmla="*/ 118 w 178"/>
                <a:gd name="T35" fmla="*/ 223 h 285"/>
                <a:gd name="T36" fmla="*/ 121 w 178"/>
                <a:gd name="T37" fmla="*/ 215 h 285"/>
                <a:gd name="T38" fmla="*/ 122 w 178"/>
                <a:gd name="T39" fmla="*/ 205 h 285"/>
                <a:gd name="T40" fmla="*/ 122 w 178"/>
                <a:gd name="T41" fmla="*/ 195 h 285"/>
                <a:gd name="T42" fmla="*/ 122 w 178"/>
                <a:gd name="T43" fmla="*/ 0 h 285"/>
                <a:gd name="T44" fmla="*/ 178 w 178"/>
                <a:gd name="T45" fmla="*/ 0 h 285"/>
                <a:gd name="T46" fmla="*/ 178 w 178"/>
                <a:gd name="T47" fmla="*/ 195 h 285"/>
                <a:gd name="T48" fmla="*/ 177 w 178"/>
                <a:gd name="T49" fmla="*/ 219 h 285"/>
                <a:gd name="T50" fmla="*/ 171 w 178"/>
                <a:gd name="T51" fmla="*/ 240 h 285"/>
                <a:gd name="T52" fmla="*/ 162 w 178"/>
                <a:gd name="T53" fmla="*/ 256 h 285"/>
                <a:gd name="T54" fmla="*/ 150 w 178"/>
                <a:gd name="T55" fmla="*/ 267 h 285"/>
                <a:gd name="T56" fmla="*/ 138 w 178"/>
                <a:gd name="T57" fmla="*/ 275 h 285"/>
                <a:gd name="T58" fmla="*/ 122 w 178"/>
                <a:gd name="T59" fmla="*/ 281 h 285"/>
                <a:gd name="T60" fmla="*/ 88 w 178"/>
                <a:gd name="T61" fmla="*/ 285 h 285"/>
                <a:gd name="T62" fmla="*/ 56 w 178"/>
                <a:gd name="T63" fmla="*/ 281 h 285"/>
                <a:gd name="T64" fmla="*/ 40 w 178"/>
                <a:gd name="T65" fmla="*/ 277 h 285"/>
                <a:gd name="T66" fmla="*/ 26 w 178"/>
                <a:gd name="T67" fmla="*/ 268 h 285"/>
                <a:gd name="T68" fmla="*/ 15 w 178"/>
                <a:gd name="T69" fmla="*/ 257 h 285"/>
                <a:gd name="T70" fmla="*/ 7 w 178"/>
                <a:gd name="T71" fmla="*/ 241 h 285"/>
                <a:gd name="T72" fmla="*/ 1 w 178"/>
                <a:gd name="T73" fmla="*/ 220 h 285"/>
                <a:gd name="T74" fmla="*/ 0 w 178"/>
                <a:gd name="T75" fmla="*/ 195 h 285"/>
                <a:gd name="T76" fmla="*/ 0 w 178"/>
                <a:gd name="T7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8" h="285">
                  <a:moveTo>
                    <a:pt x="0" y="0"/>
                  </a:moveTo>
                  <a:lnTo>
                    <a:pt x="56" y="0"/>
                  </a:lnTo>
                  <a:lnTo>
                    <a:pt x="56" y="195"/>
                  </a:lnTo>
                  <a:lnTo>
                    <a:pt x="56" y="205"/>
                  </a:lnTo>
                  <a:lnTo>
                    <a:pt x="57" y="215"/>
                  </a:lnTo>
                  <a:lnTo>
                    <a:pt x="59" y="223"/>
                  </a:lnTo>
                  <a:lnTo>
                    <a:pt x="62" y="230"/>
                  </a:lnTo>
                  <a:lnTo>
                    <a:pt x="67" y="236"/>
                  </a:lnTo>
                  <a:lnTo>
                    <a:pt x="73" y="240"/>
                  </a:lnTo>
                  <a:lnTo>
                    <a:pt x="77" y="243"/>
                  </a:lnTo>
                  <a:lnTo>
                    <a:pt x="83" y="243"/>
                  </a:lnTo>
                  <a:lnTo>
                    <a:pt x="88" y="244"/>
                  </a:lnTo>
                  <a:lnTo>
                    <a:pt x="95" y="243"/>
                  </a:lnTo>
                  <a:lnTo>
                    <a:pt x="101" y="243"/>
                  </a:lnTo>
                  <a:lnTo>
                    <a:pt x="105" y="240"/>
                  </a:lnTo>
                  <a:lnTo>
                    <a:pt x="111" y="236"/>
                  </a:lnTo>
                  <a:lnTo>
                    <a:pt x="115" y="230"/>
                  </a:lnTo>
                  <a:lnTo>
                    <a:pt x="118" y="223"/>
                  </a:lnTo>
                  <a:lnTo>
                    <a:pt x="121" y="215"/>
                  </a:lnTo>
                  <a:lnTo>
                    <a:pt x="122" y="205"/>
                  </a:lnTo>
                  <a:lnTo>
                    <a:pt x="122" y="195"/>
                  </a:lnTo>
                  <a:lnTo>
                    <a:pt x="122" y="0"/>
                  </a:lnTo>
                  <a:lnTo>
                    <a:pt x="178" y="0"/>
                  </a:lnTo>
                  <a:lnTo>
                    <a:pt x="178" y="195"/>
                  </a:lnTo>
                  <a:lnTo>
                    <a:pt x="177" y="219"/>
                  </a:lnTo>
                  <a:lnTo>
                    <a:pt x="171" y="240"/>
                  </a:lnTo>
                  <a:lnTo>
                    <a:pt x="162" y="256"/>
                  </a:lnTo>
                  <a:lnTo>
                    <a:pt x="150" y="267"/>
                  </a:lnTo>
                  <a:lnTo>
                    <a:pt x="138" y="275"/>
                  </a:lnTo>
                  <a:lnTo>
                    <a:pt x="122" y="281"/>
                  </a:lnTo>
                  <a:lnTo>
                    <a:pt x="88" y="285"/>
                  </a:lnTo>
                  <a:lnTo>
                    <a:pt x="56" y="281"/>
                  </a:lnTo>
                  <a:lnTo>
                    <a:pt x="40" y="277"/>
                  </a:lnTo>
                  <a:lnTo>
                    <a:pt x="26" y="268"/>
                  </a:lnTo>
                  <a:lnTo>
                    <a:pt x="15" y="257"/>
                  </a:lnTo>
                  <a:lnTo>
                    <a:pt x="7" y="241"/>
                  </a:lnTo>
                  <a:lnTo>
                    <a:pt x="1" y="220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6" name="Freeform 46"/>
            <p:cNvSpPr>
              <a:spLocks noEditPoints="1"/>
            </p:cNvSpPr>
            <p:nvPr userDrawn="1"/>
          </p:nvSpPr>
          <p:spPr bwMode="auto">
            <a:xfrm>
              <a:off x="3101" y="2666"/>
              <a:ext cx="95" cy="139"/>
            </a:xfrm>
            <a:custGeom>
              <a:avLst/>
              <a:gdLst>
                <a:gd name="T0" fmla="*/ 57 w 190"/>
                <a:gd name="T1" fmla="*/ 42 h 279"/>
                <a:gd name="T2" fmla="*/ 57 w 190"/>
                <a:gd name="T3" fmla="*/ 122 h 279"/>
                <a:gd name="T4" fmla="*/ 80 w 190"/>
                <a:gd name="T5" fmla="*/ 122 h 279"/>
                <a:gd name="T6" fmla="*/ 98 w 190"/>
                <a:gd name="T7" fmla="*/ 119 h 279"/>
                <a:gd name="T8" fmla="*/ 112 w 190"/>
                <a:gd name="T9" fmla="*/ 112 h 279"/>
                <a:gd name="T10" fmla="*/ 118 w 190"/>
                <a:gd name="T11" fmla="*/ 105 h 279"/>
                <a:gd name="T12" fmla="*/ 122 w 190"/>
                <a:gd name="T13" fmla="*/ 94 h 279"/>
                <a:gd name="T14" fmla="*/ 122 w 190"/>
                <a:gd name="T15" fmla="*/ 80 h 279"/>
                <a:gd name="T16" fmla="*/ 121 w 190"/>
                <a:gd name="T17" fmla="*/ 63 h 279"/>
                <a:gd name="T18" fmla="*/ 112 w 190"/>
                <a:gd name="T19" fmla="*/ 52 h 279"/>
                <a:gd name="T20" fmla="*/ 101 w 190"/>
                <a:gd name="T21" fmla="*/ 44 h 279"/>
                <a:gd name="T22" fmla="*/ 84 w 190"/>
                <a:gd name="T23" fmla="*/ 42 h 279"/>
                <a:gd name="T24" fmla="*/ 57 w 190"/>
                <a:gd name="T25" fmla="*/ 42 h 279"/>
                <a:gd name="T26" fmla="*/ 0 w 190"/>
                <a:gd name="T27" fmla="*/ 0 h 279"/>
                <a:gd name="T28" fmla="*/ 105 w 190"/>
                <a:gd name="T29" fmla="*/ 0 h 279"/>
                <a:gd name="T30" fmla="*/ 126 w 190"/>
                <a:gd name="T31" fmla="*/ 3 h 279"/>
                <a:gd name="T32" fmla="*/ 145 w 190"/>
                <a:gd name="T33" fmla="*/ 9 h 279"/>
                <a:gd name="T34" fmla="*/ 160 w 190"/>
                <a:gd name="T35" fmla="*/ 18 h 279"/>
                <a:gd name="T36" fmla="*/ 170 w 190"/>
                <a:gd name="T37" fmla="*/ 32 h 279"/>
                <a:gd name="T38" fmla="*/ 177 w 190"/>
                <a:gd name="T39" fmla="*/ 51 h 279"/>
                <a:gd name="T40" fmla="*/ 180 w 190"/>
                <a:gd name="T41" fmla="*/ 72 h 279"/>
                <a:gd name="T42" fmla="*/ 178 w 190"/>
                <a:gd name="T43" fmla="*/ 90 h 279"/>
                <a:gd name="T44" fmla="*/ 174 w 190"/>
                <a:gd name="T45" fmla="*/ 105 h 279"/>
                <a:gd name="T46" fmla="*/ 168 w 190"/>
                <a:gd name="T47" fmla="*/ 118 h 279"/>
                <a:gd name="T48" fmla="*/ 159 w 190"/>
                <a:gd name="T49" fmla="*/ 129 h 279"/>
                <a:gd name="T50" fmla="*/ 147 w 190"/>
                <a:gd name="T51" fmla="*/ 136 h 279"/>
                <a:gd name="T52" fmla="*/ 132 w 190"/>
                <a:gd name="T53" fmla="*/ 142 h 279"/>
                <a:gd name="T54" fmla="*/ 132 w 190"/>
                <a:gd name="T55" fmla="*/ 142 h 279"/>
                <a:gd name="T56" fmla="*/ 152 w 190"/>
                <a:gd name="T57" fmla="*/ 147 h 279"/>
                <a:gd name="T58" fmla="*/ 164 w 190"/>
                <a:gd name="T59" fmla="*/ 156 h 279"/>
                <a:gd name="T60" fmla="*/ 171 w 190"/>
                <a:gd name="T61" fmla="*/ 170 h 279"/>
                <a:gd name="T62" fmla="*/ 175 w 190"/>
                <a:gd name="T63" fmla="*/ 190 h 279"/>
                <a:gd name="T64" fmla="*/ 177 w 190"/>
                <a:gd name="T65" fmla="*/ 198 h 279"/>
                <a:gd name="T66" fmla="*/ 177 w 190"/>
                <a:gd name="T67" fmla="*/ 206 h 279"/>
                <a:gd name="T68" fmla="*/ 177 w 190"/>
                <a:gd name="T69" fmla="*/ 216 h 279"/>
                <a:gd name="T70" fmla="*/ 178 w 190"/>
                <a:gd name="T71" fmla="*/ 227 h 279"/>
                <a:gd name="T72" fmla="*/ 178 w 190"/>
                <a:gd name="T73" fmla="*/ 247 h 279"/>
                <a:gd name="T74" fmla="*/ 180 w 190"/>
                <a:gd name="T75" fmla="*/ 261 h 279"/>
                <a:gd name="T76" fmla="*/ 181 w 190"/>
                <a:gd name="T77" fmla="*/ 267 h 279"/>
                <a:gd name="T78" fmla="*/ 184 w 190"/>
                <a:gd name="T79" fmla="*/ 271 h 279"/>
                <a:gd name="T80" fmla="*/ 187 w 190"/>
                <a:gd name="T81" fmla="*/ 275 h 279"/>
                <a:gd name="T82" fmla="*/ 190 w 190"/>
                <a:gd name="T83" fmla="*/ 278 h 279"/>
                <a:gd name="T84" fmla="*/ 190 w 190"/>
                <a:gd name="T85" fmla="*/ 279 h 279"/>
                <a:gd name="T86" fmla="*/ 129 w 190"/>
                <a:gd name="T87" fmla="*/ 279 h 279"/>
                <a:gd name="T88" fmla="*/ 125 w 190"/>
                <a:gd name="T89" fmla="*/ 274 h 279"/>
                <a:gd name="T90" fmla="*/ 123 w 190"/>
                <a:gd name="T91" fmla="*/ 267 h 279"/>
                <a:gd name="T92" fmla="*/ 122 w 190"/>
                <a:gd name="T93" fmla="*/ 258 h 279"/>
                <a:gd name="T94" fmla="*/ 122 w 190"/>
                <a:gd name="T95" fmla="*/ 251 h 279"/>
                <a:gd name="T96" fmla="*/ 121 w 190"/>
                <a:gd name="T97" fmla="*/ 197 h 279"/>
                <a:gd name="T98" fmla="*/ 118 w 190"/>
                <a:gd name="T99" fmla="*/ 183 h 279"/>
                <a:gd name="T100" fmla="*/ 112 w 190"/>
                <a:gd name="T101" fmla="*/ 171 h 279"/>
                <a:gd name="T102" fmla="*/ 102 w 190"/>
                <a:gd name="T103" fmla="*/ 164 h 279"/>
                <a:gd name="T104" fmla="*/ 87 w 190"/>
                <a:gd name="T105" fmla="*/ 162 h 279"/>
                <a:gd name="T106" fmla="*/ 57 w 190"/>
                <a:gd name="T107" fmla="*/ 162 h 279"/>
                <a:gd name="T108" fmla="*/ 57 w 190"/>
                <a:gd name="T109" fmla="*/ 279 h 279"/>
                <a:gd name="T110" fmla="*/ 0 w 190"/>
                <a:gd name="T111" fmla="*/ 279 h 279"/>
                <a:gd name="T112" fmla="*/ 0 w 190"/>
                <a:gd name="T1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" h="279">
                  <a:moveTo>
                    <a:pt x="57" y="42"/>
                  </a:moveTo>
                  <a:lnTo>
                    <a:pt x="57" y="122"/>
                  </a:lnTo>
                  <a:lnTo>
                    <a:pt x="80" y="122"/>
                  </a:lnTo>
                  <a:lnTo>
                    <a:pt x="98" y="119"/>
                  </a:lnTo>
                  <a:lnTo>
                    <a:pt x="112" y="112"/>
                  </a:lnTo>
                  <a:lnTo>
                    <a:pt x="118" y="105"/>
                  </a:lnTo>
                  <a:lnTo>
                    <a:pt x="122" y="94"/>
                  </a:lnTo>
                  <a:lnTo>
                    <a:pt x="122" y="80"/>
                  </a:lnTo>
                  <a:lnTo>
                    <a:pt x="121" y="63"/>
                  </a:lnTo>
                  <a:lnTo>
                    <a:pt x="112" y="52"/>
                  </a:lnTo>
                  <a:lnTo>
                    <a:pt x="101" y="44"/>
                  </a:lnTo>
                  <a:lnTo>
                    <a:pt x="84" y="42"/>
                  </a:lnTo>
                  <a:lnTo>
                    <a:pt x="57" y="42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26" y="3"/>
                  </a:lnTo>
                  <a:lnTo>
                    <a:pt x="145" y="9"/>
                  </a:lnTo>
                  <a:lnTo>
                    <a:pt x="160" y="18"/>
                  </a:lnTo>
                  <a:lnTo>
                    <a:pt x="170" y="32"/>
                  </a:lnTo>
                  <a:lnTo>
                    <a:pt x="177" y="51"/>
                  </a:lnTo>
                  <a:lnTo>
                    <a:pt x="180" y="72"/>
                  </a:lnTo>
                  <a:lnTo>
                    <a:pt x="178" y="90"/>
                  </a:lnTo>
                  <a:lnTo>
                    <a:pt x="174" y="105"/>
                  </a:lnTo>
                  <a:lnTo>
                    <a:pt x="168" y="118"/>
                  </a:lnTo>
                  <a:lnTo>
                    <a:pt x="159" y="129"/>
                  </a:lnTo>
                  <a:lnTo>
                    <a:pt x="147" y="136"/>
                  </a:lnTo>
                  <a:lnTo>
                    <a:pt x="132" y="142"/>
                  </a:lnTo>
                  <a:lnTo>
                    <a:pt x="132" y="142"/>
                  </a:lnTo>
                  <a:lnTo>
                    <a:pt x="152" y="147"/>
                  </a:lnTo>
                  <a:lnTo>
                    <a:pt x="164" y="156"/>
                  </a:lnTo>
                  <a:lnTo>
                    <a:pt x="171" y="170"/>
                  </a:lnTo>
                  <a:lnTo>
                    <a:pt x="175" y="190"/>
                  </a:lnTo>
                  <a:lnTo>
                    <a:pt x="177" y="198"/>
                  </a:lnTo>
                  <a:lnTo>
                    <a:pt x="177" y="206"/>
                  </a:lnTo>
                  <a:lnTo>
                    <a:pt x="177" y="216"/>
                  </a:lnTo>
                  <a:lnTo>
                    <a:pt x="178" y="227"/>
                  </a:lnTo>
                  <a:lnTo>
                    <a:pt x="178" y="247"/>
                  </a:lnTo>
                  <a:lnTo>
                    <a:pt x="180" y="261"/>
                  </a:lnTo>
                  <a:lnTo>
                    <a:pt x="181" y="267"/>
                  </a:lnTo>
                  <a:lnTo>
                    <a:pt x="184" y="271"/>
                  </a:lnTo>
                  <a:lnTo>
                    <a:pt x="187" y="275"/>
                  </a:lnTo>
                  <a:lnTo>
                    <a:pt x="190" y="278"/>
                  </a:lnTo>
                  <a:lnTo>
                    <a:pt x="190" y="279"/>
                  </a:lnTo>
                  <a:lnTo>
                    <a:pt x="129" y="279"/>
                  </a:lnTo>
                  <a:lnTo>
                    <a:pt x="125" y="274"/>
                  </a:lnTo>
                  <a:lnTo>
                    <a:pt x="123" y="267"/>
                  </a:lnTo>
                  <a:lnTo>
                    <a:pt x="122" y="258"/>
                  </a:lnTo>
                  <a:lnTo>
                    <a:pt x="122" y="251"/>
                  </a:lnTo>
                  <a:lnTo>
                    <a:pt x="121" y="197"/>
                  </a:lnTo>
                  <a:lnTo>
                    <a:pt x="118" y="183"/>
                  </a:lnTo>
                  <a:lnTo>
                    <a:pt x="112" y="171"/>
                  </a:lnTo>
                  <a:lnTo>
                    <a:pt x="102" y="164"/>
                  </a:lnTo>
                  <a:lnTo>
                    <a:pt x="87" y="162"/>
                  </a:lnTo>
                  <a:lnTo>
                    <a:pt x="57" y="162"/>
                  </a:lnTo>
                  <a:lnTo>
                    <a:pt x="57" y="279"/>
                  </a:lnTo>
                  <a:lnTo>
                    <a:pt x="0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7" name="Freeform 47"/>
            <p:cNvSpPr/>
            <p:nvPr userDrawn="1"/>
          </p:nvSpPr>
          <p:spPr bwMode="auto">
            <a:xfrm>
              <a:off x="3258" y="2666"/>
              <a:ext cx="78" cy="139"/>
            </a:xfrm>
            <a:custGeom>
              <a:avLst/>
              <a:gdLst>
                <a:gd name="T0" fmla="*/ 0 w 157"/>
                <a:gd name="T1" fmla="*/ 0 h 279"/>
                <a:gd name="T2" fmla="*/ 157 w 157"/>
                <a:gd name="T3" fmla="*/ 0 h 279"/>
                <a:gd name="T4" fmla="*/ 157 w 157"/>
                <a:gd name="T5" fmla="*/ 46 h 279"/>
                <a:gd name="T6" fmla="*/ 57 w 157"/>
                <a:gd name="T7" fmla="*/ 46 h 279"/>
                <a:gd name="T8" fmla="*/ 57 w 157"/>
                <a:gd name="T9" fmla="*/ 112 h 279"/>
                <a:gd name="T10" fmla="*/ 151 w 157"/>
                <a:gd name="T11" fmla="*/ 112 h 279"/>
                <a:gd name="T12" fmla="*/ 151 w 157"/>
                <a:gd name="T13" fmla="*/ 159 h 279"/>
                <a:gd name="T14" fmla="*/ 57 w 157"/>
                <a:gd name="T15" fmla="*/ 159 h 279"/>
                <a:gd name="T16" fmla="*/ 57 w 157"/>
                <a:gd name="T17" fmla="*/ 279 h 279"/>
                <a:gd name="T18" fmla="*/ 0 w 157"/>
                <a:gd name="T19" fmla="*/ 279 h 279"/>
                <a:gd name="T20" fmla="*/ 0 w 157"/>
                <a:gd name="T2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279">
                  <a:moveTo>
                    <a:pt x="0" y="0"/>
                  </a:moveTo>
                  <a:lnTo>
                    <a:pt x="157" y="0"/>
                  </a:lnTo>
                  <a:lnTo>
                    <a:pt x="157" y="46"/>
                  </a:lnTo>
                  <a:lnTo>
                    <a:pt x="57" y="46"/>
                  </a:lnTo>
                  <a:lnTo>
                    <a:pt x="57" y="112"/>
                  </a:lnTo>
                  <a:lnTo>
                    <a:pt x="151" y="112"/>
                  </a:lnTo>
                  <a:lnTo>
                    <a:pt x="151" y="159"/>
                  </a:lnTo>
                  <a:lnTo>
                    <a:pt x="57" y="159"/>
                  </a:lnTo>
                  <a:lnTo>
                    <a:pt x="57" y="279"/>
                  </a:lnTo>
                  <a:lnTo>
                    <a:pt x="0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8" name="Freeform 48"/>
            <p:cNvSpPr>
              <a:spLocks noEditPoints="1"/>
            </p:cNvSpPr>
            <p:nvPr userDrawn="1"/>
          </p:nvSpPr>
          <p:spPr bwMode="auto">
            <a:xfrm>
              <a:off x="3346" y="2663"/>
              <a:ext cx="95" cy="144"/>
            </a:xfrm>
            <a:custGeom>
              <a:avLst/>
              <a:gdLst>
                <a:gd name="T0" fmla="*/ 88 w 190"/>
                <a:gd name="T1" fmla="*/ 42 h 289"/>
                <a:gd name="T2" fmla="*/ 75 w 190"/>
                <a:gd name="T3" fmla="*/ 47 h 289"/>
                <a:gd name="T4" fmla="*/ 66 w 190"/>
                <a:gd name="T5" fmla="*/ 57 h 289"/>
                <a:gd name="T6" fmla="*/ 59 w 190"/>
                <a:gd name="T7" fmla="*/ 80 h 289"/>
                <a:gd name="T8" fmla="*/ 57 w 190"/>
                <a:gd name="T9" fmla="*/ 119 h 289"/>
                <a:gd name="T10" fmla="*/ 57 w 190"/>
                <a:gd name="T11" fmla="*/ 171 h 289"/>
                <a:gd name="T12" fmla="*/ 59 w 190"/>
                <a:gd name="T13" fmla="*/ 211 h 289"/>
                <a:gd name="T14" fmla="*/ 66 w 190"/>
                <a:gd name="T15" fmla="*/ 232 h 289"/>
                <a:gd name="T16" fmla="*/ 75 w 190"/>
                <a:gd name="T17" fmla="*/ 244 h 289"/>
                <a:gd name="T18" fmla="*/ 88 w 190"/>
                <a:gd name="T19" fmla="*/ 248 h 289"/>
                <a:gd name="T20" fmla="*/ 103 w 190"/>
                <a:gd name="T21" fmla="*/ 248 h 289"/>
                <a:gd name="T22" fmla="*/ 116 w 190"/>
                <a:gd name="T23" fmla="*/ 244 h 289"/>
                <a:gd name="T24" fmla="*/ 124 w 190"/>
                <a:gd name="T25" fmla="*/ 232 h 289"/>
                <a:gd name="T26" fmla="*/ 131 w 190"/>
                <a:gd name="T27" fmla="*/ 211 h 289"/>
                <a:gd name="T28" fmla="*/ 134 w 190"/>
                <a:gd name="T29" fmla="*/ 171 h 289"/>
                <a:gd name="T30" fmla="*/ 134 w 190"/>
                <a:gd name="T31" fmla="*/ 119 h 289"/>
                <a:gd name="T32" fmla="*/ 131 w 190"/>
                <a:gd name="T33" fmla="*/ 80 h 289"/>
                <a:gd name="T34" fmla="*/ 124 w 190"/>
                <a:gd name="T35" fmla="*/ 57 h 289"/>
                <a:gd name="T36" fmla="*/ 116 w 190"/>
                <a:gd name="T37" fmla="*/ 47 h 289"/>
                <a:gd name="T38" fmla="*/ 103 w 190"/>
                <a:gd name="T39" fmla="*/ 42 h 289"/>
                <a:gd name="T40" fmla="*/ 96 w 190"/>
                <a:gd name="T41" fmla="*/ 0 h 289"/>
                <a:gd name="T42" fmla="*/ 133 w 190"/>
                <a:gd name="T43" fmla="*/ 5 h 289"/>
                <a:gd name="T44" fmla="*/ 162 w 190"/>
                <a:gd name="T45" fmla="*/ 23 h 289"/>
                <a:gd name="T46" fmla="*/ 183 w 190"/>
                <a:gd name="T47" fmla="*/ 61 h 289"/>
                <a:gd name="T48" fmla="*/ 190 w 190"/>
                <a:gd name="T49" fmla="*/ 115 h 289"/>
                <a:gd name="T50" fmla="*/ 190 w 190"/>
                <a:gd name="T51" fmla="*/ 176 h 289"/>
                <a:gd name="T52" fmla="*/ 183 w 190"/>
                <a:gd name="T53" fmla="*/ 228 h 289"/>
                <a:gd name="T54" fmla="*/ 162 w 190"/>
                <a:gd name="T55" fmla="*/ 266 h 289"/>
                <a:gd name="T56" fmla="*/ 133 w 190"/>
                <a:gd name="T57" fmla="*/ 284 h 289"/>
                <a:gd name="T58" fmla="*/ 96 w 190"/>
                <a:gd name="T59" fmla="*/ 289 h 289"/>
                <a:gd name="T60" fmla="*/ 58 w 190"/>
                <a:gd name="T61" fmla="*/ 284 h 289"/>
                <a:gd name="T62" fmla="*/ 28 w 190"/>
                <a:gd name="T63" fmla="*/ 266 h 289"/>
                <a:gd name="T64" fmla="*/ 7 w 190"/>
                <a:gd name="T65" fmla="*/ 228 h 289"/>
                <a:gd name="T66" fmla="*/ 0 w 190"/>
                <a:gd name="T67" fmla="*/ 176 h 289"/>
                <a:gd name="T68" fmla="*/ 0 w 190"/>
                <a:gd name="T69" fmla="*/ 115 h 289"/>
                <a:gd name="T70" fmla="*/ 7 w 190"/>
                <a:gd name="T71" fmla="*/ 61 h 289"/>
                <a:gd name="T72" fmla="*/ 28 w 190"/>
                <a:gd name="T73" fmla="*/ 23 h 289"/>
                <a:gd name="T74" fmla="*/ 58 w 190"/>
                <a:gd name="T75" fmla="*/ 5 h 289"/>
                <a:gd name="T76" fmla="*/ 96 w 190"/>
                <a:gd name="T7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0" h="289">
                  <a:moveTo>
                    <a:pt x="96" y="42"/>
                  </a:moveTo>
                  <a:lnTo>
                    <a:pt x="88" y="42"/>
                  </a:lnTo>
                  <a:lnTo>
                    <a:pt x="81" y="44"/>
                  </a:lnTo>
                  <a:lnTo>
                    <a:pt x="75" y="47"/>
                  </a:lnTo>
                  <a:lnTo>
                    <a:pt x="71" y="51"/>
                  </a:lnTo>
                  <a:lnTo>
                    <a:pt x="66" y="57"/>
                  </a:lnTo>
                  <a:lnTo>
                    <a:pt x="64" y="65"/>
                  </a:lnTo>
                  <a:lnTo>
                    <a:pt x="59" y="80"/>
                  </a:lnTo>
                  <a:lnTo>
                    <a:pt x="58" y="98"/>
                  </a:lnTo>
                  <a:lnTo>
                    <a:pt x="57" y="119"/>
                  </a:lnTo>
                  <a:lnTo>
                    <a:pt x="57" y="145"/>
                  </a:lnTo>
                  <a:lnTo>
                    <a:pt x="57" y="171"/>
                  </a:lnTo>
                  <a:lnTo>
                    <a:pt x="58" y="193"/>
                  </a:lnTo>
                  <a:lnTo>
                    <a:pt x="59" y="211"/>
                  </a:lnTo>
                  <a:lnTo>
                    <a:pt x="64" y="225"/>
                  </a:lnTo>
                  <a:lnTo>
                    <a:pt x="66" y="232"/>
                  </a:lnTo>
                  <a:lnTo>
                    <a:pt x="71" y="238"/>
                  </a:lnTo>
                  <a:lnTo>
                    <a:pt x="75" y="244"/>
                  </a:lnTo>
                  <a:lnTo>
                    <a:pt x="81" y="246"/>
                  </a:lnTo>
                  <a:lnTo>
                    <a:pt x="88" y="248"/>
                  </a:lnTo>
                  <a:lnTo>
                    <a:pt x="96" y="249"/>
                  </a:lnTo>
                  <a:lnTo>
                    <a:pt x="103" y="248"/>
                  </a:lnTo>
                  <a:lnTo>
                    <a:pt x="110" y="246"/>
                  </a:lnTo>
                  <a:lnTo>
                    <a:pt x="116" y="244"/>
                  </a:lnTo>
                  <a:lnTo>
                    <a:pt x="120" y="238"/>
                  </a:lnTo>
                  <a:lnTo>
                    <a:pt x="124" y="232"/>
                  </a:lnTo>
                  <a:lnTo>
                    <a:pt x="127" y="225"/>
                  </a:lnTo>
                  <a:lnTo>
                    <a:pt x="131" y="211"/>
                  </a:lnTo>
                  <a:lnTo>
                    <a:pt x="133" y="193"/>
                  </a:lnTo>
                  <a:lnTo>
                    <a:pt x="134" y="171"/>
                  </a:lnTo>
                  <a:lnTo>
                    <a:pt x="134" y="145"/>
                  </a:lnTo>
                  <a:lnTo>
                    <a:pt x="134" y="119"/>
                  </a:lnTo>
                  <a:lnTo>
                    <a:pt x="133" y="98"/>
                  </a:lnTo>
                  <a:lnTo>
                    <a:pt x="131" y="80"/>
                  </a:lnTo>
                  <a:lnTo>
                    <a:pt x="127" y="65"/>
                  </a:lnTo>
                  <a:lnTo>
                    <a:pt x="124" y="57"/>
                  </a:lnTo>
                  <a:lnTo>
                    <a:pt x="120" y="51"/>
                  </a:lnTo>
                  <a:lnTo>
                    <a:pt x="116" y="47"/>
                  </a:lnTo>
                  <a:lnTo>
                    <a:pt x="110" y="44"/>
                  </a:lnTo>
                  <a:lnTo>
                    <a:pt x="103" y="42"/>
                  </a:lnTo>
                  <a:lnTo>
                    <a:pt x="96" y="42"/>
                  </a:lnTo>
                  <a:close/>
                  <a:moveTo>
                    <a:pt x="96" y="0"/>
                  </a:moveTo>
                  <a:lnTo>
                    <a:pt x="116" y="1"/>
                  </a:lnTo>
                  <a:lnTo>
                    <a:pt x="133" y="5"/>
                  </a:lnTo>
                  <a:lnTo>
                    <a:pt x="147" y="11"/>
                  </a:lnTo>
                  <a:lnTo>
                    <a:pt x="162" y="23"/>
                  </a:lnTo>
                  <a:lnTo>
                    <a:pt x="175" y="40"/>
                  </a:lnTo>
                  <a:lnTo>
                    <a:pt x="183" y="61"/>
                  </a:lnTo>
                  <a:lnTo>
                    <a:pt x="187" y="87"/>
                  </a:lnTo>
                  <a:lnTo>
                    <a:pt x="190" y="115"/>
                  </a:lnTo>
                  <a:lnTo>
                    <a:pt x="190" y="145"/>
                  </a:lnTo>
                  <a:lnTo>
                    <a:pt x="190" y="176"/>
                  </a:lnTo>
                  <a:lnTo>
                    <a:pt x="187" y="204"/>
                  </a:lnTo>
                  <a:lnTo>
                    <a:pt x="183" y="228"/>
                  </a:lnTo>
                  <a:lnTo>
                    <a:pt x="175" y="249"/>
                  </a:lnTo>
                  <a:lnTo>
                    <a:pt x="162" y="266"/>
                  </a:lnTo>
                  <a:lnTo>
                    <a:pt x="147" y="279"/>
                  </a:lnTo>
                  <a:lnTo>
                    <a:pt x="133" y="284"/>
                  </a:lnTo>
                  <a:lnTo>
                    <a:pt x="116" y="289"/>
                  </a:lnTo>
                  <a:lnTo>
                    <a:pt x="96" y="289"/>
                  </a:lnTo>
                  <a:lnTo>
                    <a:pt x="76" y="289"/>
                  </a:lnTo>
                  <a:lnTo>
                    <a:pt x="58" y="284"/>
                  </a:lnTo>
                  <a:lnTo>
                    <a:pt x="45" y="279"/>
                  </a:lnTo>
                  <a:lnTo>
                    <a:pt x="28" y="266"/>
                  </a:lnTo>
                  <a:lnTo>
                    <a:pt x="16" y="249"/>
                  </a:lnTo>
                  <a:lnTo>
                    <a:pt x="7" y="228"/>
                  </a:lnTo>
                  <a:lnTo>
                    <a:pt x="3" y="204"/>
                  </a:lnTo>
                  <a:lnTo>
                    <a:pt x="0" y="176"/>
                  </a:lnTo>
                  <a:lnTo>
                    <a:pt x="0" y="145"/>
                  </a:lnTo>
                  <a:lnTo>
                    <a:pt x="0" y="115"/>
                  </a:lnTo>
                  <a:lnTo>
                    <a:pt x="3" y="87"/>
                  </a:lnTo>
                  <a:lnTo>
                    <a:pt x="7" y="61"/>
                  </a:lnTo>
                  <a:lnTo>
                    <a:pt x="16" y="40"/>
                  </a:lnTo>
                  <a:lnTo>
                    <a:pt x="28" y="23"/>
                  </a:lnTo>
                  <a:lnTo>
                    <a:pt x="45" y="11"/>
                  </a:lnTo>
                  <a:lnTo>
                    <a:pt x="58" y="5"/>
                  </a:lnTo>
                  <a:lnTo>
                    <a:pt x="76" y="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9" name="Freeform 49"/>
            <p:cNvSpPr/>
            <p:nvPr userDrawn="1"/>
          </p:nvSpPr>
          <p:spPr bwMode="auto">
            <a:xfrm>
              <a:off x="3455" y="2663"/>
              <a:ext cx="92" cy="144"/>
            </a:xfrm>
            <a:custGeom>
              <a:avLst/>
              <a:gdLst>
                <a:gd name="T0" fmla="*/ 114 w 185"/>
                <a:gd name="T1" fmla="*/ 1 h 289"/>
                <a:gd name="T2" fmla="*/ 144 w 185"/>
                <a:gd name="T3" fmla="*/ 9 h 289"/>
                <a:gd name="T4" fmla="*/ 169 w 185"/>
                <a:gd name="T5" fmla="*/ 35 h 289"/>
                <a:gd name="T6" fmla="*/ 181 w 185"/>
                <a:gd name="T7" fmla="*/ 67 h 289"/>
                <a:gd name="T8" fmla="*/ 126 w 185"/>
                <a:gd name="T9" fmla="*/ 99 h 289"/>
                <a:gd name="T10" fmla="*/ 123 w 185"/>
                <a:gd name="T11" fmla="*/ 67 h 289"/>
                <a:gd name="T12" fmla="*/ 113 w 185"/>
                <a:gd name="T13" fmla="*/ 47 h 289"/>
                <a:gd name="T14" fmla="*/ 92 w 185"/>
                <a:gd name="T15" fmla="*/ 42 h 289"/>
                <a:gd name="T16" fmla="*/ 79 w 185"/>
                <a:gd name="T17" fmla="*/ 44 h 289"/>
                <a:gd name="T18" fmla="*/ 71 w 185"/>
                <a:gd name="T19" fmla="*/ 51 h 289"/>
                <a:gd name="T20" fmla="*/ 64 w 185"/>
                <a:gd name="T21" fmla="*/ 65 h 289"/>
                <a:gd name="T22" fmla="*/ 58 w 185"/>
                <a:gd name="T23" fmla="*/ 99 h 289"/>
                <a:gd name="T24" fmla="*/ 57 w 185"/>
                <a:gd name="T25" fmla="*/ 150 h 289"/>
                <a:gd name="T26" fmla="*/ 60 w 185"/>
                <a:gd name="T27" fmla="*/ 200 h 289"/>
                <a:gd name="T28" fmla="*/ 65 w 185"/>
                <a:gd name="T29" fmla="*/ 231 h 289"/>
                <a:gd name="T30" fmla="*/ 72 w 185"/>
                <a:gd name="T31" fmla="*/ 242 h 289"/>
                <a:gd name="T32" fmla="*/ 82 w 185"/>
                <a:gd name="T33" fmla="*/ 248 h 289"/>
                <a:gd name="T34" fmla="*/ 93 w 185"/>
                <a:gd name="T35" fmla="*/ 249 h 289"/>
                <a:gd name="T36" fmla="*/ 107 w 185"/>
                <a:gd name="T37" fmla="*/ 246 h 289"/>
                <a:gd name="T38" fmla="*/ 114 w 185"/>
                <a:gd name="T39" fmla="*/ 241 h 289"/>
                <a:gd name="T40" fmla="*/ 121 w 185"/>
                <a:gd name="T41" fmla="*/ 230 h 289"/>
                <a:gd name="T42" fmla="*/ 126 w 185"/>
                <a:gd name="T43" fmla="*/ 214 h 289"/>
                <a:gd name="T44" fmla="*/ 128 w 185"/>
                <a:gd name="T45" fmla="*/ 178 h 289"/>
                <a:gd name="T46" fmla="*/ 185 w 185"/>
                <a:gd name="T47" fmla="*/ 200 h 289"/>
                <a:gd name="T48" fmla="*/ 176 w 185"/>
                <a:gd name="T49" fmla="*/ 239 h 289"/>
                <a:gd name="T50" fmla="*/ 157 w 185"/>
                <a:gd name="T51" fmla="*/ 270 h 289"/>
                <a:gd name="T52" fmla="*/ 121 w 185"/>
                <a:gd name="T53" fmla="*/ 287 h 289"/>
                <a:gd name="T54" fmla="*/ 76 w 185"/>
                <a:gd name="T55" fmla="*/ 289 h 289"/>
                <a:gd name="T56" fmla="*/ 45 w 185"/>
                <a:gd name="T57" fmla="*/ 279 h 289"/>
                <a:gd name="T58" fmla="*/ 16 w 185"/>
                <a:gd name="T59" fmla="*/ 249 h 289"/>
                <a:gd name="T60" fmla="*/ 3 w 185"/>
                <a:gd name="T61" fmla="*/ 204 h 289"/>
                <a:gd name="T62" fmla="*/ 0 w 185"/>
                <a:gd name="T63" fmla="*/ 145 h 289"/>
                <a:gd name="T64" fmla="*/ 3 w 185"/>
                <a:gd name="T65" fmla="*/ 87 h 289"/>
                <a:gd name="T66" fmla="*/ 16 w 185"/>
                <a:gd name="T67" fmla="*/ 40 h 289"/>
                <a:gd name="T68" fmla="*/ 45 w 185"/>
                <a:gd name="T69" fmla="*/ 11 h 289"/>
                <a:gd name="T70" fmla="*/ 76 w 185"/>
                <a:gd name="T71" fmla="*/ 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289">
                  <a:moveTo>
                    <a:pt x="96" y="0"/>
                  </a:moveTo>
                  <a:lnTo>
                    <a:pt x="114" y="1"/>
                  </a:lnTo>
                  <a:lnTo>
                    <a:pt x="130" y="4"/>
                  </a:lnTo>
                  <a:lnTo>
                    <a:pt x="144" y="9"/>
                  </a:lnTo>
                  <a:lnTo>
                    <a:pt x="159" y="21"/>
                  </a:lnTo>
                  <a:lnTo>
                    <a:pt x="169" y="35"/>
                  </a:lnTo>
                  <a:lnTo>
                    <a:pt x="176" y="50"/>
                  </a:lnTo>
                  <a:lnTo>
                    <a:pt x="181" y="67"/>
                  </a:lnTo>
                  <a:lnTo>
                    <a:pt x="182" y="99"/>
                  </a:lnTo>
                  <a:lnTo>
                    <a:pt x="126" y="99"/>
                  </a:lnTo>
                  <a:lnTo>
                    <a:pt x="126" y="81"/>
                  </a:lnTo>
                  <a:lnTo>
                    <a:pt x="123" y="67"/>
                  </a:lnTo>
                  <a:lnTo>
                    <a:pt x="119" y="56"/>
                  </a:lnTo>
                  <a:lnTo>
                    <a:pt x="113" y="47"/>
                  </a:lnTo>
                  <a:lnTo>
                    <a:pt x="103" y="43"/>
                  </a:lnTo>
                  <a:lnTo>
                    <a:pt x="92" y="42"/>
                  </a:lnTo>
                  <a:lnTo>
                    <a:pt x="86" y="42"/>
                  </a:lnTo>
                  <a:lnTo>
                    <a:pt x="79" y="44"/>
                  </a:lnTo>
                  <a:lnTo>
                    <a:pt x="75" y="47"/>
                  </a:lnTo>
                  <a:lnTo>
                    <a:pt x="71" y="51"/>
                  </a:lnTo>
                  <a:lnTo>
                    <a:pt x="67" y="57"/>
                  </a:lnTo>
                  <a:lnTo>
                    <a:pt x="64" y="65"/>
                  </a:lnTo>
                  <a:lnTo>
                    <a:pt x="61" y="80"/>
                  </a:lnTo>
                  <a:lnTo>
                    <a:pt x="58" y="99"/>
                  </a:lnTo>
                  <a:lnTo>
                    <a:pt x="57" y="122"/>
                  </a:lnTo>
                  <a:lnTo>
                    <a:pt x="57" y="150"/>
                  </a:lnTo>
                  <a:lnTo>
                    <a:pt x="58" y="178"/>
                  </a:lnTo>
                  <a:lnTo>
                    <a:pt x="60" y="200"/>
                  </a:lnTo>
                  <a:lnTo>
                    <a:pt x="62" y="217"/>
                  </a:lnTo>
                  <a:lnTo>
                    <a:pt x="65" y="231"/>
                  </a:lnTo>
                  <a:lnTo>
                    <a:pt x="69" y="237"/>
                  </a:lnTo>
                  <a:lnTo>
                    <a:pt x="72" y="242"/>
                  </a:lnTo>
                  <a:lnTo>
                    <a:pt x="76" y="245"/>
                  </a:lnTo>
                  <a:lnTo>
                    <a:pt x="82" y="248"/>
                  </a:lnTo>
                  <a:lnTo>
                    <a:pt x="88" y="248"/>
                  </a:lnTo>
                  <a:lnTo>
                    <a:pt x="93" y="249"/>
                  </a:lnTo>
                  <a:lnTo>
                    <a:pt x="100" y="248"/>
                  </a:lnTo>
                  <a:lnTo>
                    <a:pt x="107" y="246"/>
                  </a:lnTo>
                  <a:lnTo>
                    <a:pt x="112" y="244"/>
                  </a:lnTo>
                  <a:lnTo>
                    <a:pt x="114" y="241"/>
                  </a:lnTo>
                  <a:lnTo>
                    <a:pt x="119" y="237"/>
                  </a:lnTo>
                  <a:lnTo>
                    <a:pt x="121" y="230"/>
                  </a:lnTo>
                  <a:lnTo>
                    <a:pt x="123" y="223"/>
                  </a:lnTo>
                  <a:lnTo>
                    <a:pt x="126" y="214"/>
                  </a:lnTo>
                  <a:lnTo>
                    <a:pt x="127" y="199"/>
                  </a:lnTo>
                  <a:lnTo>
                    <a:pt x="128" y="178"/>
                  </a:lnTo>
                  <a:lnTo>
                    <a:pt x="185" y="178"/>
                  </a:lnTo>
                  <a:lnTo>
                    <a:pt x="185" y="200"/>
                  </a:lnTo>
                  <a:lnTo>
                    <a:pt x="182" y="221"/>
                  </a:lnTo>
                  <a:lnTo>
                    <a:pt x="176" y="239"/>
                  </a:lnTo>
                  <a:lnTo>
                    <a:pt x="168" y="256"/>
                  </a:lnTo>
                  <a:lnTo>
                    <a:pt x="157" y="270"/>
                  </a:lnTo>
                  <a:lnTo>
                    <a:pt x="141" y="280"/>
                  </a:lnTo>
                  <a:lnTo>
                    <a:pt x="121" y="287"/>
                  </a:lnTo>
                  <a:lnTo>
                    <a:pt x="96" y="289"/>
                  </a:lnTo>
                  <a:lnTo>
                    <a:pt x="76" y="289"/>
                  </a:lnTo>
                  <a:lnTo>
                    <a:pt x="60" y="284"/>
                  </a:lnTo>
                  <a:lnTo>
                    <a:pt x="45" y="279"/>
                  </a:lnTo>
                  <a:lnTo>
                    <a:pt x="29" y="266"/>
                  </a:lnTo>
                  <a:lnTo>
                    <a:pt x="16" y="249"/>
                  </a:lnTo>
                  <a:lnTo>
                    <a:pt x="7" y="228"/>
                  </a:lnTo>
                  <a:lnTo>
                    <a:pt x="3" y="204"/>
                  </a:lnTo>
                  <a:lnTo>
                    <a:pt x="0" y="176"/>
                  </a:lnTo>
                  <a:lnTo>
                    <a:pt x="0" y="145"/>
                  </a:lnTo>
                  <a:lnTo>
                    <a:pt x="0" y="115"/>
                  </a:lnTo>
                  <a:lnTo>
                    <a:pt x="3" y="87"/>
                  </a:lnTo>
                  <a:lnTo>
                    <a:pt x="7" y="61"/>
                  </a:lnTo>
                  <a:lnTo>
                    <a:pt x="16" y="40"/>
                  </a:lnTo>
                  <a:lnTo>
                    <a:pt x="29" y="23"/>
                  </a:lnTo>
                  <a:lnTo>
                    <a:pt x="45" y="11"/>
                  </a:lnTo>
                  <a:lnTo>
                    <a:pt x="60" y="5"/>
                  </a:lnTo>
                  <a:lnTo>
                    <a:pt x="76" y="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0" name="Freeform 50"/>
            <p:cNvSpPr/>
            <p:nvPr userDrawn="1"/>
          </p:nvSpPr>
          <p:spPr bwMode="auto">
            <a:xfrm>
              <a:off x="3562" y="2666"/>
              <a:ext cx="90" cy="142"/>
            </a:xfrm>
            <a:custGeom>
              <a:avLst/>
              <a:gdLst>
                <a:gd name="T0" fmla="*/ 0 w 179"/>
                <a:gd name="T1" fmla="*/ 0 h 285"/>
                <a:gd name="T2" fmla="*/ 57 w 179"/>
                <a:gd name="T3" fmla="*/ 0 h 285"/>
                <a:gd name="T4" fmla="*/ 57 w 179"/>
                <a:gd name="T5" fmla="*/ 195 h 285"/>
                <a:gd name="T6" fmla="*/ 57 w 179"/>
                <a:gd name="T7" fmla="*/ 205 h 285"/>
                <a:gd name="T8" fmla="*/ 58 w 179"/>
                <a:gd name="T9" fmla="*/ 215 h 285"/>
                <a:gd name="T10" fmla="*/ 59 w 179"/>
                <a:gd name="T11" fmla="*/ 223 h 285"/>
                <a:gd name="T12" fmla="*/ 62 w 179"/>
                <a:gd name="T13" fmla="*/ 230 h 285"/>
                <a:gd name="T14" fmla="*/ 68 w 179"/>
                <a:gd name="T15" fmla="*/ 236 h 285"/>
                <a:gd name="T16" fmla="*/ 74 w 179"/>
                <a:gd name="T17" fmla="*/ 240 h 285"/>
                <a:gd name="T18" fmla="*/ 78 w 179"/>
                <a:gd name="T19" fmla="*/ 243 h 285"/>
                <a:gd name="T20" fmla="*/ 83 w 179"/>
                <a:gd name="T21" fmla="*/ 243 h 285"/>
                <a:gd name="T22" fmla="*/ 89 w 179"/>
                <a:gd name="T23" fmla="*/ 244 h 285"/>
                <a:gd name="T24" fmla="*/ 96 w 179"/>
                <a:gd name="T25" fmla="*/ 243 h 285"/>
                <a:gd name="T26" fmla="*/ 102 w 179"/>
                <a:gd name="T27" fmla="*/ 243 h 285"/>
                <a:gd name="T28" fmla="*/ 106 w 179"/>
                <a:gd name="T29" fmla="*/ 240 h 285"/>
                <a:gd name="T30" fmla="*/ 112 w 179"/>
                <a:gd name="T31" fmla="*/ 236 h 285"/>
                <a:gd name="T32" fmla="*/ 116 w 179"/>
                <a:gd name="T33" fmla="*/ 230 h 285"/>
                <a:gd name="T34" fmla="*/ 119 w 179"/>
                <a:gd name="T35" fmla="*/ 223 h 285"/>
                <a:gd name="T36" fmla="*/ 121 w 179"/>
                <a:gd name="T37" fmla="*/ 215 h 285"/>
                <a:gd name="T38" fmla="*/ 121 w 179"/>
                <a:gd name="T39" fmla="*/ 205 h 285"/>
                <a:gd name="T40" fmla="*/ 123 w 179"/>
                <a:gd name="T41" fmla="*/ 195 h 285"/>
                <a:gd name="T42" fmla="*/ 123 w 179"/>
                <a:gd name="T43" fmla="*/ 0 h 285"/>
                <a:gd name="T44" fmla="*/ 179 w 179"/>
                <a:gd name="T45" fmla="*/ 0 h 285"/>
                <a:gd name="T46" fmla="*/ 179 w 179"/>
                <a:gd name="T47" fmla="*/ 195 h 285"/>
                <a:gd name="T48" fmla="*/ 178 w 179"/>
                <a:gd name="T49" fmla="*/ 219 h 285"/>
                <a:gd name="T50" fmla="*/ 172 w 179"/>
                <a:gd name="T51" fmla="*/ 240 h 285"/>
                <a:gd name="T52" fmla="*/ 162 w 179"/>
                <a:gd name="T53" fmla="*/ 256 h 285"/>
                <a:gd name="T54" fmla="*/ 151 w 179"/>
                <a:gd name="T55" fmla="*/ 267 h 285"/>
                <a:gd name="T56" fmla="*/ 138 w 179"/>
                <a:gd name="T57" fmla="*/ 275 h 285"/>
                <a:gd name="T58" fmla="*/ 123 w 179"/>
                <a:gd name="T59" fmla="*/ 281 h 285"/>
                <a:gd name="T60" fmla="*/ 89 w 179"/>
                <a:gd name="T61" fmla="*/ 285 h 285"/>
                <a:gd name="T62" fmla="*/ 55 w 179"/>
                <a:gd name="T63" fmla="*/ 281 h 285"/>
                <a:gd name="T64" fmla="*/ 41 w 179"/>
                <a:gd name="T65" fmla="*/ 277 h 285"/>
                <a:gd name="T66" fmla="*/ 27 w 179"/>
                <a:gd name="T67" fmla="*/ 268 h 285"/>
                <a:gd name="T68" fmla="*/ 16 w 179"/>
                <a:gd name="T69" fmla="*/ 257 h 285"/>
                <a:gd name="T70" fmla="*/ 7 w 179"/>
                <a:gd name="T71" fmla="*/ 241 h 285"/>
                <a:gd name="T72" fmla="*/ 2 w 179"/>
                <a:gd name="T73" fmla="*/ 220 h 285"/>
                <a:gd name="T74" fmla="*/ 0 w 179"/>
                <a:gd name="T75" fmla="*/ 195 h 285"/>
                <a:gd name="T76" fmla="*/ 0 w 179"/>
                <a:gd name="T7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9" h="285">
                  <a:moveTo>
                    <a:pt x="0" y="0"/>
                  </a:moveTo>
                  <a:lnTo>
                    <a:pt x="57" y="0"/>
                  </a:lnTo>
                  <a:lnTo>
                    <a:pt x="57" y="195"/>
                  </a:lnTo>
                  <a:lnTo>
                    <a:pt x="57" y="205"/>
                  </a:lnTo>
                  <a:lnTo>
                    <a:pt x="58" y="215"/>
                  </a:lnTo>
                  <a:lnTo>
                    <a:pt x="59" y="223"/>
                  </a:lnTo>
                  <a:lnTo>
                    <a:pt x="62" y="230"/>
                  </a:lnTo>
                  <a:lnTo>
                    <a:pt x="68" y="236"/>
                  </a:lnTo>
                  <a:lnTo>
                    <a:pt x="74" y="240"/>
                  </a:lnTo>
                  <a:lnTo>
                    <a:pt x="78" y="243"/>
                  </a:lnTo>
                  <a:lnTo>
                    <a:pt x="83" y="243"/>
                  </a:lnTo>
                  <a:lnTo>
                    <a:pt x="89" y="244"/>
                  </a:lnTo>
                  <a:lnTo>
                    <a:pt x="96" y="243"/>
                  </a:lnTo>
                  <a:lnTo>
                    <a:pt x="102" y="243"/>
                  </a:lnTo>
                  <a:lnTo>
                    <a:pt x="106" y="240"/>
                  </a:lnTo>
                  <a:lnTo>
                    <a:pt x="112" y="236"/>
                  </a:lnTo>
                  <a:lnTo>
                    <a:pt x="116" y="230"/>
                  </a:lnTo>
                  <a:lnTo>
                    <a:pt x="119" y="223"/>
                  </a:lnTo>
                  <a:lnTo>
                    <a:pt x="121" y="215"/>
                  </a:lnTo>
                  <a:lnTo>
                    <a:pt x="121" y="205"/>
                  </a:lnTo>
                  <a:lnTo>
                    <a:pt x="123" y="195"/>
                  </a:lnTo>
                  <a:lnTo>
                    <a:pt x="123" y="0"/>
                  </a:lnTo>
                  <a:lnTo>
                    <a:pt x="179" y="0"/>
                  </a:lnTo>
                  <a:lnTo>
                    <a:pt x="179" y="195"/>
                  </a:lnTo>
                  <a:lnTo>
                    <a:pt x="178" y="219"/>
                  </a:lnTo>
                  <a:lnTo>
                    <a:pt x="172" y="240"/>
                  </a:lnTo>
                  <a:lnTo>
                    <a:pt x="162" y="256"/>
                  </a:lnTo>
                  <a:lnTo>
                    <a:pt x="151" y="267"/>
                  </a:lnTo>
                  <a:lnTo>
                    <a:pt x="138" y="275"/>
                  </a:lnTo>
                  <a:lnTo>
                    <a:pt x="123" y="281"/>
                  </a:lnTo>
                  <a:lnTo>
                    <a:pt x="89" y="285"/>
                  </a:lnTo>
                  <a:lnTo>
                    <a:pt x="55" y="281"/>
                  </a:lnTo>
                  <a:lnTo>
                    <a:pt x="41" y="277"/>
                  </a:lnTo>
                  <a:lnTo>
                    <a:pt x="27" y="268"/>
                  </a:lnTo>
                  <a:lnTo>
                    <a:pt x="16" y="257"/>
                  </a:lnTo>
                  <a:lnTo>
                    <a:pt x="7" y="241"/>
                  </a:lnTo>
                  <a:lnTo>
                    <a:pt x="2" y="220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1" name="Freeform 51"/>
            <p:cNvSpPr/>
            <p:nvPr userDrawn="1"/>
          </p:nvSpPr>
          <p:spPr bwMode="auto">
            <a:xfrm>
              <a:off x="3663" y="2663"/>
              <a:ext cx="94" cy="144"/>
            </a:xfrm>
            <a:custGeom>
              <a:avLst/>
              <a:gdLst>
                <a:gd name="T0" fmla="*/ 110 w 187"/>
                <a:gd name="T1" fmla="*/ 1 h 289"/>
                <a:gd name="T2" fmla="*/ 141 w 187"/>
                <a:gd name="T3" fmla="*/ 9 h 289"/>
                <a:gd name="T4" fmla="*/ 163 w 187"/>
                <a:gd name="T5" fmla="*/ 28 h 289"/>
                <a:gd name="T6" fmla="*/ 176 w 187"/>
                <a:gd name="T7" fmla="*/ 57 h 289"/>
                <a:gd name="T8" fmla="*/ 179 w 187"/>
                <a:gd name="T9" fmla="*/ 82 h 289"/>
                <a:gd name="T10" fmla="*/ 122 w 187"/>
                <a:gd name="T11" fmla="*/ 65 h 289"/>
                <a:gd name="T12" fmla="*/ 107 w 187"/>
                <a:gd name="T13" fmla="*/ 44 h 289"/>
                <a:gd name="T14" fmla="*/ 87 w 187"/>
                <a:gd name="T15" fmla="*/ 42 h 289"/>
                <a:gd name="T16" fmla="*/ 77 w 187"/>
                <a:gd name="T17" fmla="*/ 44 h 289"/>
                <a:gd name="T18" fmla="*/ 68 w 187"/>
                <a:gd name="T19" fmla="*/ 51 h 289"/>
                <a:gd name="T20" fmla="*/ 63 w 187"/>
                <a:gd name="T21" fmla="*/ 61 h 289"/>
                <a:gd name="T22" fmla="*/ 62 w 187"/>
                <a:gd name="T23" fmla="*/ 74 h 289"/>
                <a:gd name="T24" fmla="*/ 63 w 187"/>
                <a:gd name="T25" fmla="*/ 89 h 289"/>
                <a:gd name="T26" fmla="*/ 76 w 187"/>
                <a:gd name="T27" fmla="*/ 103 h 289"/>
                <a:gd name="T28" fmla="*/ 134 w 187"/>
                <a:gd name="T29" fmla="*/ 130 h 289"/>
                <a:gd name="T30" fmla="*/ 160 w 187"/>
                <a:gd name="T31" fmla="*/ 145 h 289"/>
                <a:gd name="T32" fmla="*/ 176 w 187"/>
                <a:gd name="T33" fmla="*/ 162 h 289"/>
                <a:gd name="T34" fmla="*/ 184 w 187"/>
                <a:gd name="T35" fmla="*/ 181 h 289"/>
                <a:gd name="T36" fmla="*/ 184 w 187"/>
                <a:gd name="T37" fmla="*/ 231 h 289"/>
                <a:gd name="T38" fmla="*/ 162 w 187"/>
                <a:gd name="T39" fmla="*/ 269 h 289"/>
                <a:gd name="T40" fmla="*/ 118 w 187"/>
                <a:gd name="T41" fmla="*/ 287 h 289"/>
                <a:gd name="T42" fmla="*/ 60 w 187"/>
                <a:gd name="T43" fmla="*/ 287 h 289"/>
                <a:gd name="T44" fmla="*/ 21 w 187"/>
                <a:gd name="T45" fmla="*/ 269 h 289"/>
                <a:gd name="T46" fmla="*/ 3 w 187"/>
                <a:gd name="T47" fmla="*/ 232 h 289"/>
                <a:gd name="T48" fmla="*/ 0 w 187"/>
                <a:gd name="T49" fmla="*/ 197 h 289"/>
                <a:gd name="T50" fmla="*/ 58 w 187"/>
                <a:gd name="T51" fmla="*/ 206 h 289"/>
                <a:gd name="T52" fmla="*/ 59 w 187"/>
                <a:gd name="T53" fmla="*/ 224 h 289"/>
                <a:gd name="T54" fmla="*/ 62 w 187"/>
                <a:gd name="T55" fmla="*/ 232 h 289"/>
                <a:gd name="T56" fmla="*/ 68 w 187"/>
                <a:gd name="T57" fmla="*/ 241 h 289"/>
                <a:gd name="T58" fmla="*/ 76 w 187"/>
                <a:gd name="T59" fmla="*/ 245 h 289"/>
                <a:gd name="T60" fmla="*/ 87 w 187"/>
                <a:gd name="T61" fmla="*/ 248 h 289"/>
                <a:gd name="T62" fmla="*/ 107 w 187"/>
                <a:gd name="T63" fmla="*/ 246 h 289"/>
                <a:gd name="T64" fmla="*/ 125 w 187"/>
                <a:gd name="T65" fmla="*/ 230 h 289"/>
                <a:gd name="T66" fmla="*/ 128 w 187"/>
                <a:gd name="T67" fmla="*/ 206 h 289"/>
                <a:gd name="T68" fmla="*/ 122 w 187"/>
                <a:gd name="T69" fmla="*/ 192 h 289"/>
                <a:gd name="T70" fmla="*/ 110 w 187"/>
                <a:gd name="T71" fmla="*/ 181 h 289"/>
                <a:gd name="T72" fmla="*/ 77 w 187"/>
                <a:gd name="T73" fmla="*/ 167 h 289"/>
                <a:gd name="T74" fmla="*/ 45 w 187"/>
                <a:gd name="T75" fmla="*/ 152 h 289"/>
                <a:gd name="T76" fmla="*/ 22 w 187"/>
                <a:gd name="T77" fmla="*/ 136 h 289"/>
                <a:gd name="T78" fmla="*/ 8 w 187"/>
                <a:gd name="T79" fmla="*/ 112 h 289"/>
                <a:gd name="T80" fmla="*/ 4 w 187"/>
                <a:gd name="T81" fmla="*/ 82 h 289"/>
                <a:gd name="T82" fmla="*/ 15 w 187"/>
                <a:gd name="T83" fmla="*/ 36 h 289"/>
                <a:gd name="T84" fmla="*/ 45 w 187"/>
                <a:gd name="T85" fmla="*/ 9 h 289"/>
                <a:gd name="T86" fmla="*/ 91 w 187"/>
                <a:gd name="T8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7" h="289">
                  <a:moveTo>
                    <a:pt x="91" y="0"/>
                  </a:moveTo>
                  <a:lnTo>
                    <a:pt x="110" y="1"/>
                  </a:lnTo>
                  <a:lnTo>
                    <a:pt x="127" y="4"/>
                  </a:lnTo>
                  <a:lnTo>
                    <a:pt x="141" y="9"/>
                  </a:lnTo>
                  <a:lnTo>
                    <a:pt x="153" y="18"/>
                  </a:lnTo>
                  <a:lnTo>
                    <a:pt x="163" y="28"/>
                  </a:lnTo>
                  <a:lnTo>
                    <a:pt x="172" y="40"/>
                  </a:lnTo>
                  <a:lnTo>
                    <a:pt x="176" y="57"/>
                  </a:lnTo>
                  <a:lnTo>
                    <a:pt x="179" y="75"/>
                  </a:lnTo>
                  <a:lnTo>
                    <a:pt x="179" y="82"/>
                  </a:lnTo>
                  <a:lnTo>
                    <a:pt x="124" y="82"/>
                  </a:lnTo>
                  <a:lnTo>
                    <a:pt x="122" y="65"/>
                  </a:lnTo>
                  <a:lnTo>
                    <a:pt x="117" y="51"/>
                  </a:lnTo>
                  <a:lnTo>
                    <a:pt x="107" y="44"/>
                  </a:lnTo>
                  <a:lnTo>
                    <a:pt x="93" y="42"/>
                  </a:lnTo>
                  <a:lnTo>
                    <a:pt x="87" y="42"/>
                  </a:lnTo>
                  <a:lnTo>
                    <a:pt x="82" y="43"/>
                  </a:lnTo>
                  <a:lnTo>
                    <a:pt x="77" y="44"/>
                  </a:lnTo>
                  <a:lnTo>
                    <a:pt x="72" y="47"/>
                  </a:lnTo>
                  <a:lnTo>
                    <a:pt x="68" y="51"/>
                  </a:lnTo>
                  <a:lnTo>
                    <a:pt x="65" y="56"/>
                  </a:lnTo>
                  <a:lnTo>
                    <a:pt x="63" y="61"/>
                  </a:lnTo>
                  <a:lnTo>
                    <a:pt x="62" y="68"/>
                  </a:lnTo>
                  <a:lnTo>
                    <a:pt x="62" y="74"/>
                  </a:lnTo>
                  <a:lnTo>
                    <a:pt x="62" y="82"/>
                  </a:lnTo>
                  <a:lnTo>
                    <a:pt x="63" y="89"/>
                  </a:lnTo>
                  <a:lnTo>
                    <a:pt x="66" y="95"/>
                  </a:lnTo>
                  <a:lnTo>
                    <a:pt x="76" y="103"/>
                  </a:lnTo>
                  <a:lnTo>
                    <a:pt x="90" y="112"/>
                  </a:lnTo>
                  <a:lnTo>
                    <a:pt x="134" y="130"/>
                  </a:lnTo>
                  <a:lnTo>
                    <a:pt x="148" y="138"/>
                  </a:lnTo>
                  <a:lnTo>
                    <a:pt x="160" y="145"/>
                  </a:lnTo>
                  <a:lnTo>
                    <a:pt x="169" y="154"/>
                  </a:lnTo>
                  <a:lnTo>
                    <a:pt x="176" y="162"/>
                  </a:lnTo>
                  <a:lnTo>
                    <a:pt x="182" y="171"/>
                  </a:lnTo>
                  <a:lnTo>
                    <a:pt x="184" y="181"/>
                  </a:lnTo>
                  <a:lnTo>
                    <a:pt x="187" y="204"/>
                  </a:lnTo>
                  <a:lnTo>
                    <a:pt x="184" y="231"/>
                  </a:lnTo>
                  <a:lnTo>
                    <a:pt x="176" y="254"/>
                  </a:lnTo>
                  <a:lnTo>
                    <a:pt x="162" y="269"/>
                  </a:lnTo>
                  <a:lnTo>
                    <a:pt x="142" y="280"/>
                  </a:lnTo>
                  <a:lnTo>
                    <a:pt x="118" y="287"/>
                  </a:lnTo>
                  <a:lnTo>
                    <a:pt x="90" y="289"/>
                  </a:lnTo>
                  <a:lnTo>
                    <a:pt x="60" y="287"/>
                  </a:lnTo>
                  <a:lnTo>
                    <a:pt x="38" y="280"/>
                  </a:lnTo>
                  <a:lnTo>
                    <a:pt x="21" y="269"/>
                  </a:lnTo>
                  <a:lnTo>
                    <a:pt x="10" y="252"/>
                  </a:lnTo>
                  <a:lnTo>
                    <a:pt x="3" y="23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58" y="197"/>
                  </a:lnTo>
                  <a:lnTo>
                    <a:pt x="58" y="206"/>
                  </a:lnTo>
                  <a:lnTo>
                    <a:pt x="58" y="216"/>
                  </a:lnTo>
                  <a:lnTo>
                    <a:pt x="59" y="224"/>
                  </a:lnTo>
                  <a:lnTo>
                    <a:pt x="60" y="228"/>
                  </a:lnTo>
                  <a:lnTo>
                    <a:pt x="62" y="232"/>
                  </a:lnTo>
                  <a:lnTo>
                    <a:pt x="65" y="237"/>
                  </a:lnTo>
                  <a:lnTo>
                    <a:pt x="68" y="241"/>
                  </a:lnTo>
                  <a:lnTo>
                    <a:pt x="72" y="244"/>
                  </a:lnTo>
                  <a:lnTo>
                    <a:pt x="76" y="245"/>
                  </a:lnTo>
                  <a:lnTo>
                    <a:pt x="82" y="248"/>
                  </a:lnTo>
                  <a:lnTo>
                    <a:pt x="87" y="248"/>
                  </a:lnTo>
                  <a:lnTo>
                    <a:pt x="94" y="249"/>
                  </a:lnTo>
                  <a:lnTo>
                    <a:pt x="107" y="246"/>
                  </a:lnTo>
                  <a:lnTo>
                    <a:pt x="118" y="241"/>
                  </a:lnTo>
                  <a:lnTo>
                    <a:pt x="125" y="230"/>
                  </a:lnTo>
                  <a:lnTo>
                    <a:pt x="128" y="214"/>
                  </a:lnTo>
                  <a:lnTo>
                    <a:pt x="128" y="206"/>
                  </a:lnTo>
                  <a:lnTo>
                    <a:pt x="125" y="197"/>
                  </a:lnTo>
                  <a:lnTo>
                    <a:pt x="122" y="192"/>
                  </a:lnTo>
                  <a:lnTo>
                    <a:pt x="117" y="186"/>
                  </a:lnTo>
                  <a:lnTo>
                    <a:pt x="110" y="181"/>
                  </a:lnTo>
                  <a:lnTo>
                    <a:pt x="101" y="176"/>
                  </a:lnTo>
                  <a:lnTo>
                    <a:pt x="77" y="167"/>
                  </a:lnTo>
                  <a:lnTo>
                    <a:pt x="60" y="159"/>
                  </a:lnTo>
                  <a:lnTo>
                    <a:pt x="45" y="152"/>
                  </a:lnTo>
                  <a:lnTo>
                    <a:pt x="32" y="145"/>
                  </a:lnTo>
                  <a:lnTo>
                    <a:pt x="22" y="136"/>
                  </a:lnTo>
                  <a:lnTo>
                    <a:pt x="14" y="124"/>
                  </a:lnTo>
                  <a:lnTo>
                    <a:pt x="8" y="112"/>
                  </a:lnTo>
                  <a:lnTo>
                    <a:pt x="6" y="98"/>
                  </a:lnTo>
                  <a:lnTo>
                    <a:pt x="4" y="82"/>
                  </a:lnTo>
                  <a:lnTo>
                    <a:pt x="7" y="57"/>
                  </a:lnTo>
                  <a:lnTo>
                    <a:pt x="15" y="36"/>
                  </a:lnTo>
                  <a:lnTo>
                    <a:pt x="28" y="21"/>
                  </a:lnTo>
                  <a:lnTo>
                    <a:pt x="45" y="9"/>
                  </a:lnTo>
                  <a:lnTo>
                    <a:pt x="66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2" name="Title 2"/>
          <p:cNvSpPr>
            <a:spLocks noGrp="1"/>
          </p:cNvSpPr>
          <p:nvPr>
            <p:ph type="title"/>
          </p:nvPr>
        </p:nvSpPr>
        <p:spPr>
          <a:xfrm>
            <a:off x="2294359" y="2938376"/>
            <a:ext cx="4523130" cy="1378981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73" name="Text Box 16"/>
          <p:cNvSpPr txBox="1">
            <a:spLocks noChangeArrowheads="1"/>
          </p:cNvSpPr>
          <p:nvPr userDrawn="1"/>
        </p:nvSpPr>
        <p:spPr bwMode="auto">
          <a:xfrm>
            <a:off x="329833" y="6528588"/>
            <a:ext cx="4131259" cy="24609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000" dirty="0">
                <a:solidFill>
                  <a:srgbClr val="B0B3B2"/>
                </a:solidFill>
              </a:rPr>
              <a:t>© Hexaware Technologies. All rights reserved. |</a:t>
            </a:r>
            <a:r>
              <a:rPr lang="en-US" sz="1000" baseline="0" dirty="0">
                <a:solidFill>
                  <a:srgbClr val="B0B3B2"/>
                </a:solidFill>
              </a:rPr>
              <a:t>  www.hexaware.com</a:t>
            </a:r>
            <a:r>
              <a:rPr lang="en-US" sz="1000" dirty="0">
                <a:solidFill>
                  <a:srgbClr val="B0B3B2"/>
                </a:solidFill>
              </a:rPr>
              <a:t> </a:t>
            </a:r>
            <a:endParaRPr lang="en-US" sz="1000" dirty="0">
              <a:solidFill>
                <a:srgbClr val="B0B3B2"/>
              </a:solidFill>
            </a:endParaRPr>
          </a:p>
        </p:txBody>
      </p:sp>
      <p:sp>
        <p:nvSpPr>
          <p:cNvPr id="47" name="Freeform 78"/>
          <p:cNvSpPr/>
          <p:nvPr userDrawn="1"/>
        </p:nvSpPr>
        <p:spPr bwMode="auto">
          <a:xfrm>
            <a:off x="692869" y="4951563"/>
            <a:ext cx="860425" cy="993775"/>
          </a:xfrm>
          <a:custGeom>
            <a:avLst/>
            <a:gdLst>
              <a:gd name="T0" fmla="*/ 0 w 542"/>
              <a:gd name="T1" fmla="*/ 0 h 626"/>
              <a:gd name="T2" fmla="*/ 542 w 542"/>
              <a:gd name="T3" fmla="*/ 312 h 626"/>
              <a:gd name="T4" fmla="*/ 0 w 542"/>
              <a:gd name="T5" fmla="*/ 626 h 626"/>
              <a:gd name="T6" fmla="*/ 0 w 542"/>
              <a:gd name="T7" fmla="*/ 0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2" h="626">
                <a:moveTo>
                  <a:pt x="0" y="0"/>
                </a:moveTo>
                <a:lnTo>
                  <a:pt x="542" y="312"/>
                </a:lnTo>
                <a:lnTo>
                  <a:pt x="0" y="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2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8" name="Freeform 79"/>
          <p:cNvSpPr/>
          <p:nvPr userDrawn="1"/>
        </p:nvSpPr>
        <p:spPr bwMode="auto">
          <a:xfrm>
            <a:off x="1019894" y="5864376"/>
            <a:ext cx="508000" cy="590550"/>
          </a:xfrm>
          <a:custGeom>
            <a:avLst/>
            <a:gdLst>
              <a:gd name="T0" fmla="*/ 0 w 320"/>
              <a:gd name="T1" fmla="*/ 0 h 372"/>
              <a:gd name="T2" fmla="*/ 320 w 320"/>
              <a:gd name="T3" fmla="*/ 186 h 372"/>
              <a:gd name="T4" fmla="*/ 0 w 320"/>
              <a:gd name="T5" fmla="*/ 372 h 372"/>
              <a:gd name="T6" fmla="*/ 0 w 320"/>
              <a:gd name="T7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0" h="372">
                <a:moveTo>
                  <a:pt x="0" y="0"/>
                </a:moveTo>
                <a:lnTo>
                  <a:pt x="320" y="186"/>
                </a:lnTo>
                <a:lnTo>
                  <a:pt x="0" y="3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10196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10128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53" name="Rectangle 52"/>
          <p:cNvSpPr/>
          <p:nvPr/>
        </p:nvSpPr>
        <p:spPr>
          <a:xfrm>
            <a:off x="43877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56" name="Rectangle 55"/>
          <p:cNvSpPr/>
          <p:nvPr/>
        </p:nvSpPr>
        <p:spPr>
          <a:xfrm>
            <a:off x="4270028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5" name="Rectangle 4"/>
          <p:cNvSpPr/>
          <p:nvPr/>
        </p:nvSpPr>
        <p:spPr>
          <a:xfrm>
            <a:off x="2397101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511761" y="1668705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83044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4436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21398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3372832" y="1667047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/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3372832" y="2400553"/>
            <a:ext cx="2703008" cy="1433726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54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395605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/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55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395605" y="4848126"/>
            <a:ext cx="2703008" cy="1433726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>
                <a:solidFill>
                  <a:srgbClr val="FFFF00"/>
                </a:solidFill>
              </a:defRPr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57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5277621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/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58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5277621" y="4848126"/>
            <a:ext cx="2703008" cy="1433726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>
                <a:solidFill>
                  <a:srgbClr val="FFFF00"/>
                </a:solidFill>
              </a:defRPr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60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9077013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/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61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9077013" y="4848126"/>
            <a:ext cx="2703008" cy="1433726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>
                <a:solidFill>
                  <a:srgbClr val="FFFF00"/>
                </a:solidFill>
              </a:defRPr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204184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63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6318843" y="1670943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64" name="Text Placeholder 97"/>
          <p:cNvSpPr>
            <a:spLocks noGrp="1"/>
          </p:cNvSpPr>
          <p:nvPr>
            <p:ph type="body" sz="quarter" idx="23" hasCustomPrompt="1"/>
          </p:nvPr>
        </p:nvSpPr>
        <p:spPr>
          <a:xfrm>
            <a:off x="7179915" y="1669285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/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65" name="Text Placeholder 97"/>
          <p:cNvSpPr>
            <a:spLocks noGrp="1"/>
          </p:cNvSpPr>
          <p:nvPr>
            <p:ph type="body" sz="quarter" idx="24" hasCustomPrompt="1"/>
          </p:nvPr>
        </p:nvSpPr>
        <p:spPr>
          <a:xfrm>
            <a:off x="7179915" y="2402791"/>
            <a:ext cx="2703008" cy="1433726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>
                <a:solidFill>
                  <a:srgbClr val="FFFF00"/>
                </a:solidFill>
              </a:defRPr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8502" y="1601382"/>
            <a:ext cx="3628565" cy="4189026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>
            <a:lvl1pPr marL="0" marR="0" indent="0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SzTx/>
              <a:buFont typeface="Arial" panose="020B0604020202020204" pitchFamily="34" charset="0"/>
              <a:buNone/>
              <a:defRPr sz="2130">
                <a:solidFill>
                  <a:schemeClr val="bg1"/>
                </a:solidFill>
              </a:defRPr>
            </a:lvl1pPr>
            <a:lvl2pPr marL="989965" indent="-380365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chemeClr val="bg1"/>
                </a:solidFill>
              </a:defRPr>
            </a:lvl2pPr>
            <a:lvl3pPr marL="1598930" indent="-380365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chemeClr val="bg1"/>
                </a:solidFill>
              </a:defRPr>
            </a:lvl3pPr>
          </a:lstStyle>
          <a:p>
            <a:pPr marL="456565" marR="0" lvl="0" indent="-456565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287768" y="1601382"/>
            <a:ext cx="3628565" cy="4189026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>
            <a:lvl1pPr marL="0" marR="0" indent="0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None/>
              <a:defRPr sz="2130">
                <a:solidFill>
                  <a:schemeClr val="bg1"/>
                </a:solidFill>
              </a:defRPr>
            </a:lvl1pPr>
            <a:lvl2pPr marL="989965" indent="-380365">
              <a:buClr>
                <a:srgbClr val="4D4D4D"/>
              </a:buClr>
              <a:buFont typeface="Arial" panose="020B0604020202020204" pitchFamily="34" charset="0"/>
              <a:buChar char="•"/>
              <a:defRPr sz="2130">
                <a:solidFill>
                  <a:schemeClr val="bg1"/>
                </a:solidFill>
              </a:defRPr>
            </a:lvl2pPr>
            <a:lvl3pPr marL="1217930" indent="0">
              <a:buClr>
                <a:srgbClr val="4D4D4D"/>
              </a:buClr>
              <a:buFontTx/>
              <a:buNone/>
              <a:defRPr sz="2130">
                <a:solidFill>
                  <a:schemeClr val="bg1"/>
                </a:solidFill>
              </a:defRPr>
            </a:lvl3pPr>
          </a:lstStyle>
          <a:p>
            <a:pPr marL="456565" marR="0" lvl="0" indent="-456565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57035" y="1601382"/>
            <a:ext cx="3628565" cy="4189026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>
            <a:lvl1pPr marL="0" marR="0" indent="0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Tx/>
              <a:buNone/>
              <a:defRPr sz="2130">
                <a:solidFill>
                  <a:schemeClr val="bg1"/>
                </a:solidFill>
              </a:defRPr>
            </a:lvl1pPr>
            <a:lvl2pPr marL="608965" indent="0">
              <a:buClr>
                <a:srgbClr val="4D4D4D"/>
              </a:buClr>
              <a:buFontTx/>
              <a:buNone/>
              <a:defRPr sz="2130">
                <a:solidFill>
                  <a:schemeClr val="bg1"/>
                </a:solidFill>
              </a:defRPr>
            </a:lvl2pPr>
            <a:lvl3pPr marL="1217930" indent="0">
              <a:buClr>
                <a:srgbClr val="4D4D4D"/>
              </a:buClr>
              <a:buFontTx/>
              <a:buNone/>
              <a:defRPr sz="2130">
                <a:solidFill>
                  <a:schemeClr val="bg1"/>
                </a:solidFill>
              </a:defRPr>
            </a:lvl3pPr>
          </a:lstStyle>
          <a:p>
            <a:pPr marL="456565" marR="0" lvl="0" indent="-456565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4152550" y="1174459"/>
            <a:ext cx="0" cy="523473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8061820" y="1174459"/>
            <a:ext cx="0" cy="523473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1595303"/>
            <a:ext cx="5534411" cy="234122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defRPr sz="2400">
                <a:solidFill>
                  <a:schemeClr val="bg1"/>
                </a:solidFill>
              </a:defRPr>
            </a:lvl1pPr>
            <a:lvl2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2pPr>
            <a:lvl3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3pPr>
          </a:lstStyle>
          <a:p>
            <a:pPr marL="456565" marR="0" lvl="0" indent="-456565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43371" y="1595303"/>
            <a:ext cx="5534411" cy="234122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defRPr sz="2400">
                <a:solidFill>
                  <a:schemeClr val="bg1"/>
                </a:solidFill>
              </a:defRPr>
            </a:lvl1pPr>
            <a:lvl2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2pPr>
            <a:lvl3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3pPr>
          </a:lstStyle>
          <a:p>
            <a:pPr marL="456565" marR="0" lvl="0" indent="-456565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06400" y="4031018"/>
            <a:ext cx="5534411" cy="2497309"/>
          </a:xfrm>
          <a:prstGeom prst="rect">
            <a:avLst/>
          </a:prstGeom>
        </p:spPr>
        <p:txBody>
          <a:bodyPr/>
          <a:lstStyle>
            <a:lvl1pPr marL="0" marR="0" indent="0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defRPr sz="2400">
                <a:solidFill>
                  <a:schemeClr val="bg1"/>
                </a:solidFill>
              </a:defRPr>
            </a:lvl1pPr>
            <a:lvl2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2pPr>
            <a:lvl3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43371" y="4024429"/>
            <a:ext cx="5534411" cy="2497309"/>
          </a:xfrm>
          <a:prstGeom prst="rect">
            <a:avLst/>
          </a:prstGeom>
        </p:spPr>
        <p:txBody>
          <a:bodyPr/>
          <a:lstStyle>
            <a:lvl1pPr marL="0" marR="0" indent="0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defRPr sz="2400">
                <a:solidFill>
                  <a:schemeClr val="bg1"/>
                </a:solidFill>
              </a:defRPr>
            </a:lvl1pPr>
            <a:lvl2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2pPr>
            <a:lvl3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6096000" y="1275127"/>
            <a:ext cx="0" cy="523473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 userDrawn="1"/>
        </p:nvCxnSpPr>
        <p:spPr bwMode="auto">
          <a:xfrm>
            <a:off x="261189" y="3959390"/>
            <a:ext cx="570781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6243371" y="3959390"/>
            <a:ext cx="570781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 hasCustomPrompt="1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 hasCustomPrompt="1"/>
          </p:nvPr>
        </p:nvSpPr>
        <p:spPr>
          <a:xfrm>
            <a:off x="406400" y="1598738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4" hasCustomPrompt="1"/>
          </p:nvPr>
        </p:nvSpPr>
        <p:spPr>
          <a:xfrm>
            <a:off x="410448" y="1599031"/>
            <a:ext cx="11375152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108367"/>
            <a:ext cx="4876800" cy="38582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defRPr sz="2130"/>
            </a:lvl1pPr>
            <a:lvl2pPr>
              <a:defRPr sz="2130"/>
            </a:lvl2pPr>
            <a:lvl3pPr>
              <a:defRPr sz="2130"/>
            </a:lvl3pPr>
            <a:lvl4pPr>
              <a:defRPr sz="2130"/>
            </a:lvl4pPr>
            <a:lvl5pPr>
              <a:defRPr sz="2130"/>
            </a:lvl5pPr>
          </a:lstStyle>
          <a:p>
            <a:pPr marL="456565" marR="0" lvl="0" indent="-456565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502400" y="2109425"/>
            <a:ext cx="4876800" cy="3858284"/>
          </a:xfrm>
          <a:prstGeom prst="rect">
            <a:avLst/>
          </a:prstGeom>
        </p:spPr>
        <p:txBody>
          <a:bodyPr/>
          <a:lstStyle>
            <a:lvl1pPr marL="0" marR="0" indent="0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defRPr sz="2130"/>
            </a:lvl1pPr>
            <a:lvl2pPr>
              <a:defRPr sz="2130"/>
            </a:lvl2pPr>
            <a:lvl3pPr>
              <a:defRPr sz="2130"/>
            </a:lvl3pPr>
            <a:lvl4pPr>
              <a:defRPr sz="2130"/>
            </a:lvl4pPr>
            <a:lvl5pPr>
              <a:defRPr sz="2130"/>
            </a:lvl5pPr>
          </a:lstStyle>
          <a:p>
            <a:pPr marL="456565" marR="0" lvl="0" indent="-456565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defRPr/>
            </a:pPr>
            <a:r>
              <a:rPr lang="en-US" dirty="0"/>
              <a:t>Click to edit Master text styles (Arial 16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6073629" y="1275127"/>
            <a:ext cx="0" cy="523473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thank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roup 510"/>
          <p:cNvGrpSpPr/>
          <p:nvPr userDrawn="1"/>
        </p:nvGrpSpPr>
        <p:grpSpPr>
          <a:xfrm>
            <a:off x="0" y="822029"/>
            <a:ext cx="6381006" cy="5191509"/>
            <a:chOff x="239713" y="1130301"/>
            <a:chExt cx="5654675" cy="4600575"/>
          </a:xfrm>
        </p:grpSpPr>
        <p:sp>
          <p:nvSpPr>
            <p:cNvPr id="2235" name="Freeform 405"/>
            <p:cNvSpPr/>
            <p:nvPr userDrawn="1"/>
          </p:nvSpPr>
          <p:spPr bwMode="auto">
            <a:xfrm>
              <a:off x="239713" y="1833563"/>
              <a:ext cx="3189288" cy="3187700"/>
            </a:xfrm>
            <a:custGeom>
              <a:avLst/>
              <a:gdLst>
                <a:gd name="T0" fmla="*/ 1005 w 2009"/>
                <a:gd name="T1" fmla="*/ 0 h 2008"/>
                <a:gd name="T2" fmla="*/ 2009 w 2009"/>
                <a:gd name="T3" fmla="*/ 1004 h 2008"/>
                <a:gd name="T4" fmla="*/ 1005 w 2009"/>
                <a:gd name="T5" fmla="*/ 2008 h 2008"/>
                <a:gd name="T6" fmla="*/ 0 w 2009"/>
                <a:gd name="T7" fmla="*/ 1004 h 2008"/>
                <a:gd name="T8" fmla="*/ 1005 w 2009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9" h="2008">
                  <a:moveTo>
                    <a:pt x="1005" y="0"/>
                  </a:moveTo>
                  <a:lnTo>
                    <a:pt x="2009" y="1004"/>
                  </a:lnTo>
                  <a:lnTo>
                    <a:pt x="1005" y="2008"/>
                  </a:lnTo>
                  <a:lnTo>
                    <a:pt x="0" y="1004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2" name="Freeform 495"/>
            <p:cNvSpPr/>
            <p:nvPr userDrawn="1"/>
          </p:nvSpPr>
          <p:spPr bwMode="auto">
            <a:xfrm>
              <a:off x="3752850" y="2359026"/>
              <a:ext cx="2141538" cy="2138363"/>
            </a:xfrm>
            <a:custGeom>
              <a:avLst/>
              <a:gdLst>
                <a:gd name="T0" fmla="*/ 674 w 1349"/>
                <a:gd name="T1" fmla="*/ 0 h 1347"/>
                <a:gd name="T2" fmla="*/ 1349 w 1349"/>
                <a:gd name="T3" fmla="*/ 673 h 1347"/>
                <a:gd name="T4" fmla="*/ 674 w 1349"/>
                <a:gd name="T5" fmla="*/ 1347 h 1347"/>
                <a:gd name="T6" fmla="*/ 0 w 1349"/>
                <a:gd name="T7" fmla="*/ 673 h 1347"/>
                <a:gd name="T8" fmla="*/ 674 w 1349"/>
                <a:gd name="T9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9" h="1347">
                  <a:moveTo>
                    <a:pt x="674" y="0"/>
                  </a:moveTo>
                  <a:lnTo>
                    <a:pt x="1349" y="673"/>
                  </a:lnTo>
                  <a:lnTo>
                    <a:pt x="674" y="1347"/>
                  </a:lnTo>
                  <a:lnTo>
                    <a:pt x="0" y="673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CC33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3" name="Freeform 496"/>
            <p:cNvSpPr/>
            <p:nvPr userDrawn="1"/>
          </p:nvSpPr>
          <p:spPr bwMode="auto">
            <a:xfrm>
              <a:off x="3594100" y="1130301"/>
              <a:ext cx="1135063" cy="2270125"/>
            </a:xfrm>
            <a:custGeom>
              <a:avLst/>
              <a:gdLst>
                <a:gd name="T0" fmla="*/ 0 w 715"/>
                <a:gd name="T1" fmla="*/ 0 h 1430"/>
                <a:gd name="T2" fmla="*/ 715 w 715"/>
                <a:gd name="T3" fmla="*/ 715 h 1430"/>
                <a:gd name="T4" fmla="*/ 0 w 715"/>
                <a:gd name="T5" fmla="*/ 1430 h 1430"/>
                <a:gd name="T6" fmla="*/ 0 w 715"/>
                <a:gd name="T7" fmla="*/ 0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5" h="1430">
                  <a:moveTo>
                    <a:pt x="0" y="0"/>
                  </a:moveTo>
                  <a:lnTo>
                    <a:pt x="715" y="715"/>
                  </a:lnTo>
                  <a:lnTo>
                    <a:pt x="0" y="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77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4" name="Freeform 497"/>
            <p:cNvSpPr/>
            <p:nvPr userDrawn="1"/>
          </p:nvSpPr>
          <p:spPr bwMode="auto">
            <a:xfrm>
              <a:off x="2459038" y="1130301"/>
              <a:ext cx="1135063" cy="2270125"/>
            </a:xfrm>
            <a:custGeom>
              <a:avLst/>
              <a:gdLst>
                <a:gd name="T0" fmla="*/ 715 w 715"/>
                <a:gd name="T1" fmla="*/ 0 h 1430"/>
                <a:gd name="T2" fmla="*/ 715 w 715"/>
                <a:gd name="T3" fmla="*/ 1430 h 1430"/>
                <a:gd name="T4" fmla="*/ 0 w 715"/>
                <a:gd name="T5" fmla="*/ 715 h 1430"/>
                <a:gd name="T6" fmla="*/ 715 w 715"/>
                <a:gd name="T7" fmla="*/ 0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5" h="1430">
                  <a:moveTo>
                    <a:pt x="715" y="0"/>
                  </a:moveTo>
                  <a:lnTo>
                    <a:pt x="715" y="1430"/>
                  </a:lnTo>
                  <a:lnTo>
                    <a:pt x="0" y="715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03A7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5" name="Freeform 498"/>
            <p:cNvSpPr/>
            <p:nvPr userDrawn="1"/>
          </p:nvSpPr>
          <p:spPr bwMode="auto">
            <a:xfrm>
              <a:off x="3594100" y="3462338"/>
              <a:ext cx="1135063" cy="2268538"/>
            </a:xfrm>
            <a:custGeom>
              <a:avLst/>
              <a:gdLst>
                <a:gd name="T0" fmla="*/ 0 w 715"/>
                <a:gd name="T1" fmla="*/ 0 h 1429"/>
                <a:gd name="T2" fmla="*/ 715 w 715"/>
                <a:gd name="T3" fmla="*/ 715 h 1429"/>
                <a:gd name="T4" fmla="*/ 0 w 715"/>
                <a:gd name="T5" fmla="*/ 1429 h 1429"/>
                <a:gd name="T6" fmla="*/ 0 w 715"/>
                <a:gd name="T7" fmla="*/ 0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5" h="1429">
                  <a:moveTo>
                    <a:pt x="0" y="0"/>
                  </a:moveTo>
                  <a:lnTo>
                    <a:pt x="715" y="715"/>
                  </a:lnTo>
                  <a:lnTo>
                    <a:pt x="0" y="1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77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56" name="Freeform 499"/>
            <p:cNvSpPr/>
            <p:nvPr userDrawn="1"/>
          </p:nvSpPr>
          <p:spPr bwMode="auto">
            <a:xfrm>
              <a:off x="2459038" y="3462338"/>
              <a:ext cx="1135063" cy="2268538"/>
            </a:xfrm>
            <a:custGeom>
              <a:avLst/>
              <a:gdLst>
                <a:gd name="T0" fmla="*/ 715 w 715"/>
                <a:gd name="T1" fmla="*/ 0 h 1429"/>
                <a:gd name="T2" fmla="*/ 715 w 715"/>
                <a:gd name="T3" fmla="*/ 1429 h 1429"/>
                <a:gd name="T4" fmla="*/ 0 w 715"/>
                <a:gd name="T5" fmla="*/ 715 h 1429"/>
                <a:gd name="T6" fmla="*/ 715 w 715"/>
                <a:gd name="T7" fmla="*/ 0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5" h="1429">
                  <a:moveTo>
                    <a:pt x="715" y="0"/>
                  </a:moveTo>
                  <a:lnTo>
                    <a:pt x="715" y="1429"/>
                  </a:lnTo>
                  <a:lnTo>
                    <a:pt x="0" y="715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003A7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4" name="Text Box 72"/>
          <p:cNvSpPr txBox="1">
            <a:spLocks noChangeArrowheads="1"/>
          </p:cNvSpPr>
          <p:nvPr/>
        </p:nvSpPr>
        <p:spPr bwMode="auto">
          <a:xfrm>
            <a:off x="11582400" y="6400800"/>
            <a:ext cx="5080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r" eaLnBrk="1" hangingPunct="1">
              <a:spcBef>
                <a:spcPct val="50000"/>
              </a:spcBef>
            </a:pPr>
            <a:endParaRPr lang="en-US" sz="1600" dirty="0">
              <a:solidFill>
                <a:srgbClr val="DD6021"/>
              </a:solidFill>
              <a:latin typeface="HelveticaNeue Condensed"/>
            </a:endParaRPr>
          </a:p>
        </p:txBody>
      </p:sp>
      <p:grpSp>
        <p:nvGrpSpPr>
          <p:cNvPr id="508" name="Group 507"/>
          <p:cNvGrpSpPr/>
          <p:nvPr userDrawn="1"/>
        </p:nvGrpSpPr>
        <p:grpSpPr>
          <a:xfrm>
            <a:off x="0" y="0"/>
            <a:ext cx="1690688" cy="6858001"/>
            <a:chOff x="0" y="0"/>
            <a:chExt cx="1690688" cy="6858001"/>
          </a:xfrm>
        </p:grpSpPr>
        <p:sp>
          <p:nvSpPr>
            <p:cNvPr id="2238" name="Freeform 406"/>
            <p:cNvSpPr/>
            <p:nvPr userDrawn="1"/>
          </p:nvSpPr>
          <p:spPr bwMode="auto">
            <a:xfrm>
              <a:off x="0" y="3476626"/>
              <a:ext cx="1690688" cy="3381375"/>
            </a:xfrm>
            <a:custGeom>
              <a:avLst/>
              <a:gdLst>
                <a:gd name="T0" fmla="*/ 0 w 1065"/>
                <a:gd name="T1" fmla="*/ 0 h 2130"/>
                <a:gd name="T2" fmla="*/ 1065 w 1065"/>
                <a:gd name="T3" fmla="*/ 1064 h 2130"/>
                <a:gd name="T4" fmla="*/ 0 w 1065"/>
                <a:gd name="T5" fmla="*/ 2130 h 2130"/>
                <a:gd name="T6" fmla="*/ 0 w 1065"/>
                <a:gd name="T7" fmla="*/ 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5" h="2130">
                  <a:moveTo>
                    <a:pt x="0" y="0"/>
                  </a:moveTo>
                  <a:lnTo>
                    <a:pt x="1065" y="1064"/>
                  </a:lnTo>
                  <a:lnTo>
                    <a:pt x="0" y="2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64" name="Freeform 407"/>
            <p:cNvSpPr/>
            <p:nvPr userDrawn="1"/>
          </p:nvSpPr>
          <p:spPr bwMode="auto">
            <a:xfrm>
              <a:off x="0" y="0"/>
              <a:ext cx="1690688" cy="3381375"/>
            </a:xfrm>
            <a:custGeom>
              <a:avLst/>
              <a:gdLst>
                <a:gd name="T0" fmla="*/ 0 w 1065"/>
                <a:gd name="T1" fmla="*/ 0 h 2130"/>
                <a:gd name="T2" fmla="*/ 1065 w 1065"/>
                <a:gd name="T3" fmla="*/ 1064 h 2130"/>
                <a:gd name="T4" fmla="*/ 0 w 1065"/>
                <a:gd name="T5" fmla="*/ 2130 h 2130"/>
                <a:gd name="T6" fmla="*/ 0 w 1065"/>
                <a:gd name="T7" fmla="*/ 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5" h="2130">
                  <a:moveTo>
                    <a:pt x="0" y="0"/>
                  </a:moveTo>
                  <a:lnTo>
                    <a:pt x="1065" y="1064"/>
                  </a:lnTo>
                  <a:lnTo>
                    <a:pt x="0" y="2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4438091" y="3129223"/>
            <a:ext cx="1416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Passionate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Employees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107976" y="1868958"/>
            <a:ext cx="1340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Innovative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Services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079859" y="4403597"/>
            <a:ext cx="139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Delighted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Customers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558" name="Group 502"/>
          <p:cNvGrpSpPr>
            <a:grpSpLocks noChangeAspect="1"/>
          </p:cNvGrpSpPr>
          <p:nvPr userDrawn="1"/>
        </p:nvGrpSpPr>
        <p:grpSpPr bwMode="auto">
          <a:xfrm>
            <a:off x="676560" y="2954128"/>
            <a:ext cx="2193642" cy="934965"/>
            <a:chOff x="592" y="1850"/>
            <a:chExt cx="1152" cy="491"/>
          </a:xfrm>
        </p:grpSpPr>
        <p:sp>
          <p:nvSpPr>
            <p:cNvPr id="2559" name="AutoShape 501"/>
            <p:cNvSpPr>
              <a:spLocks noChangeAspect="1" noChangeArrowheads="1" noTextEdit="1"/>
            </p:cNvSpPr>
            <p:nvPr userDrawn="1"/>
          </p:nvSpPr>
          <p:spPr bwMode="auto">
            <a:xfrm>
              <a:off x="592" y="1850"/>
              <a:ext cx="1152" cy="49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1" name="Freeform 504"/>
            <p:cNvSpPr>
              <a:spLocks noEditPoints="1"/>
            </p:cNvSpPr>
            <p:nvPr userDrawn="1"/>
          </p:nvSpPr>
          <p:spPr bwMode="auto">
            <a:xfrm>
              <a:off x="956" y="2011"/>
              <a:ext cx="784" cy="124"/>
            </a:xfrm>
            <a:custGeom>
              <a:avLst/>
              <a:gdLst>
                <a:gd name="T0" fmla="*/ 1747 w 2353"/>
                <a:gd name="T1" fmla="*/ 215 h 374"/>
                <a:gd name="T2" fmla="*/ 1679 w 2353"/>
                <a:gd name="T3" fmla="*/ 268 h 374"/>
                <a:gd name="T4" fmla="*/ 1726 w 2353"/>
                <a:gd name="T5" fmla="*/ 337 h 374"/>
                <a:gd name="T6" fmla="*/ 1787 w 2353"/>
                <a:gd name="T7" fmla="*/ 273 h 374"/>
                <a:gd name="T8" fmla="*/ 1060 w 2353"/>
                <a:gd name="T9" fmla="*/ 210 h 374"/>
                <a:gd name="T10" fmla="*/ 981 w 2353"/>
                <a:gd name="T11" fmla="*/ 268 h 374"/>
                <a:gd name="T12" fmla="*/ 1028 w 2353"/>
                <a:gd name="T13" fmla="*/ 337 h 374"/>
                <a:gd name="T14" fmla="*/ 1089 w 2353"/>
                <a:gd name="T15" fmla="*/ 273 h 374"/>
                <a:gd name="T16" fmla="*/ 2154 w 2353"/>
                <a:gd name="T17" fmla="*/ 190 h 374"/>
                <a:gd name="T18" fmla="*/ 2238 w 2353"/>
                <a:gd name="T19" fmla="*/ 103 h 374"/>
                <a:gd name="T20" fmla="*/ 430 w 2353"/>
                <a:gd name="T21" fmla="*/ 163 h 374"/>
                <a:gd name="T22" fmla="*/ 521 w 2353"/>
                <a:gd name="T23" fmla="*/ 107 h 374"/>
                <a:gd name="T24" fmla="*/ 1318 w 2353"/>
                <a:gd name="T25" fmla="*/ 298 h 374"/>
                <a:gd name="T26" fmla="*/ 1569 w 2353"/>
                <a:gd name="T27" fmla="*/ 97 h 374"/>
                <a:gd name="T28" fmla="*/ 1597 w 2353"/>
                <a:gd name="T29" fmla="*/ 92 h 374"/>
                <a:gd name="T30" fmla="*/ 1463 w 2353"/>
                <a:gd name="T31" fmla="*/ 363 h 374"/>
                <a:gd name="T32" fmla="*/ 1276 w 2353"/>
                <a:gd name="T33" fmla="*/ 369 h 374"/>
                <a:gd name="T34" fmla="*/ 660 w 2353"/>
                <a:gd name="T35" fmla="*/ 82 h 374"/>
                <a:gd name="T36" fmla="*/ 855 w 2353"/>
                <a:gd name="T37" fmla="*/ 88 h 374"/>
                <a:gd name="T38" fmla="*/ 805 w 2353"/>
                <a:gd name="T39" fmla="*/ 211 h 374"/>
                <a:gd name="T40" fmla="*/ 828 w 2353"/>
                <a:gd name="T41" fmla="*/ 363 h 374"/>
                <a:gd name="T42" fmla="*/ 686 w 2353"/>
                <a:gd name="T43" fmla="*/ 369 h 374"/>
                <a:gd name="T44" fmla="*/ 663 w 2353"/>
                <a:gd name="T45" fmla="*/ 86 h 374"/>
                <a:gd name="T46" fmla="*/ 2333 w 2353"/>
                <a:gd name="T47" fmla="*/ 131 h 374"/>
                <a:gd name="T48" fmla="*/ 2171 w 2353"/>
                <a:gd name="T49" fmla="*/ 307 h 374"/>
                <a:gd name="T50" fmla="*/ 2291 w 2353"/>
                <a:gd name="T51" fmla="*/ 339 h 374"/>
                <a:gd name="T52" fmla="*/ 2232 w 2353"/>
                <a:gd name="T53" fmla="*/ 374 h 374"/>
                <a:gd name="T54" fmla="*/ 2096 w 2353"/>
                <a:gd name="T55" fmla="*/ 258 h 374"/>
                <a:gd name="T56" fmla="*/ 2173 w 2353"/>
                <a:gd name="T57" fmla="*/ 85 h 374"/>
                <a:gd name="T58" fmla="*/ 2031 w 2353"/>
                <a:gd name="T59" fmla="*/ 120 h 374"/>
                <a:gd name="T60" fmla="*/ 1990 w 2353"/>
                <a:gd name="T61" fmla="*/ 369 h 374"/>
                <a:gd name="T62" fmla="*/ 2001 w 2353"/>
                <a:gd name="T63" fmla="*/ 94 h 374"/>
                <a:gd name="T64" fmla="*/ 1818 w 2353"/>
                <a:gd name="T65" fmla="*/ 92 h 374"/>
                <a:gd name="T66" fmla="*/ 1853 w 2353"/>
                <a:gd name="T67" fmla="*/ 336 h 374"/>
                <a:gd name="T68" fmla="*/ 1824 w 2353"/>
                <a:gd name="T69" fmla="*/ 373 h 374"/>
                <a:gd name="T70" fmla="*/ 1745 w 2353"/>
                <a:gd name="T71" fmla="*/ 366 h 374"/>
                <a:gd name="T72" fmla="*/ 1627 w 2353"/>
                <a:gd name="T73" fmla="*/ 328 h 374"/>
                <a:gd name="T74" fmla="*/ 1685 w 2353"/>
                <a:gd name="T75" fmla="*/ 207 h 374"/>
                <a:gd name="T76" fmla="*/ 1787 w 2353"/>
                <a:gd name="T77" fmla="*/ 146 h 374"/>
                <a:gd name="T78" fmla="*/ 1714 w 2353"/>
                <a:gd name="T79" fmla="*/ 107 h 374"/>
                <a:gd name="T80" fmla="*/ 1700 w 2353"/>
                <a:gd name="T81" fmla="*/ 80 h 374"/>
                <a:gd name="T82" fmla="*/ 1121 w 2353"/>
                <a:gd name="T83" fmla="*/ 92 h 374"/>
                <a:gd name="T84" fmla="*/ 1154 w 2353"/>
                <a:gd name="T85" fmla="*/ 336 h 374"/>
                <a:gd name="T86" fmla="*/ 1125 w 2353"/>
                <a:gd name="T87" fmla="*/ 373 h 374"/>
                <a:gd name="T88" fmla="*/ 1046 w 2353"/>
                <a:gd name="T89" fmla="*/ 366 h 374"/>
                <a:gd name="T90" fmla="*/ 928 w 2353"/>
                <a:gd name="T91" fmla="*/ 328 h 374"/>
                <a:gd name="T92" fmla="*/ 988 w 2353"/>
                <a:gd name="T93" fmla="*/ 207 h 374"/>
                <a:gd name="T94" fmla="*/ 1089 w 2353"/>
                <a:gd name="T95" fmla="*/ 146 h 374"/>
                <a:gd name="T96" fmla="*/ 1015 w 2353"/>
                <a:gd name="T97" fmla="*/ 107 h 374"/>
                <a:gd name="T98" fmla="*/ 1002 w 2353"/>
                <a:gd name="T99" fmla="*/ 80 h 374"/>
                <a:gd name="T100" fmla="*/ 571 w 2353"/>
                <a:gd name="T101" fmla="*/ 95 h 374"/>
                <a:gd name="T102" fmla="*/ 428 w 2353"/>
                <a:gd name="T103" fmla="*/ 270 h 374"/>
                <a:gd name="T104" fmla="*/ 540 w 2353"/>
                <a:gd name="T105" fmla="*/ 345 h 374"/>
                <a:gd name="T106" fmla="*/ 510 w 2353"/>
                <a:gd name="T107" fmla="*/ 374 h 374"/>
                <a:gd name="T108" fmla="*/ 373 w 2353"/>
                <a:gd name="T109" fmla="*/ 286 h 374"/>
                <a:gd name="T110" fmla="*/ 422 w 2353"/>
                <a:gd name="T111" fmla="*/ 96 h 374"/>
                <a:gd name="T112" fmla="*/ 228 w 2353"/>
                <a:gd name="T113" fmla="*/ 165 h 374"/>
                <a:gd name="T114" fmla="*/ 225 w 2353"/>
                <a:gd name="T115" fmla="*/ 369 h 374"/>
                <a:gd name="T116" fmla="*/ 0 w 2353"/>
                <a:gd name="T117" fmla="*/ 36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53" h="374">
                  <a:moveTo>
                    <a:pt x="1787" y="198"/>
                  </a:moveTo>
                  <a:lnTo>
                    <a:pt x="1782" y="200"/>
                  </a:lnTo>
                  <a:lnTo>
                    <a:pt x="1777" y="203"/>
                  </a:lnTo>
                  <a:lnTo>
                    <a:pt x="1774" y="204"/>
                  </a:lnTo>
                  <a:lnTo>
                    <a:pt x="1771" y="206"/>
                  </a:lnTo>
                  <a:lnTo>
                    <a:pt x="1767" y="208"/>
                  </a:lnTo>
                  <a:lnTo>
                    <a:pt x="1759" y="210"/>
                  </a:lnTo>
                  <a:lnTo>
                    <a:pt x="1747" y="215"/>
                  </a:lnTo>
                  <a:lnTo>
                    <a:pt x="1731" y="222"/>
                  </a:lnTo>
                  <a:lnTo>
                    <a:pt x="1730" y="222"/>
                  </a:lnTo>
                  <a:lnTo>
                    <a:pt x="1729" y="222"/>
                  </a:lnTo>
                  <a:lnTo>
                    <a:pt x="1728" y="222"/>
                  </a:lnTo>
                  <a:lnTo>
                    <a:pt x="1710" y="230"/>
                  </a:lnTo>
                  <a:lnTo>
                    <a:pt x="1697" y="239"/>
                  </a:lnTo>
                  <a:lnTo>
                    <a:pt x="1687" y="250"/>
                  </a:lnTo>
                  <a:lnTo>
                    <a:pt x="1679" y="268"/>
                  </a:lnTo>
                  <a:lnTo>
                    <a:pt x="1676" y="286"/>
                  </a:lnTo>
                  <a:lnTo>
                    <a:pt x="1677" y="301"/>
                  </a:lnTo>
                  <a:lnTo>
                    <a:pt x="1681" y="312"/>
                  </a:lnTo>
                  <a:lnTo>
                    <a:pt x="1688" y="323"/>
                  </a:lnTo>
                  <a:lnTo>
                    <a:pt x="1698" y="331"/>
                  </a:lnTo>
                  <a:lnTo>
                    <a:pt x="1709" y="336"/>
                  </a:lnTo>
                  <a:lnTo>
                    <a:pt x="1723" y="337"/>
                  </a:lnTo>
                  <a:lnTo>
                    <a:pt x="1726" y="337"/>
                  </a:lnTo>
                  <a:lnTo>
                    <a:pt x="1728" y="337"/>
                  </a:lnTo>
                  <a:lnTo>
                    <a:pt x="1731" y="336"/>
                  </a:lnTo>
                  <a:lnTo>
                    <a:pt x="1748" y="332"/>
                  </a:lnTo>
                  <a:lnTo>
                    <a:pt x="1763" y="323"/>
                  </a:lnTo>
                  <a:lnTo>
                    <a:pt x="1775" y="310"/>
                  </a:lnTo>
                  <a:lnTo>
                    <a:pt x="1782" y="298"/>
                  </a:lnTo>
                  <a:lnTo>
                    <a:pt x="1786" y="285"/>
                  </a:lnTo>
                  <a:lnTo>
                    <a:pt x="1787" y="273"/>
                  </a:lnTo>
                  <a:lnTo>
                    <a:pt x="1787" y="198"/>
                  </a:lnTo>
                  <a:close/>
                  <a:moveTo>
                    <a:pt x="1089" y="198"/>
                  </a:moveTo>
                  <a:lnTo>
                    <a:pt x="1083" y="200"/>
                  </a:lnTo>
                  <a:lnTo>
                    <a:pt x="1079" y="203"/>
                  </a:lnTo>
                  <a:lnTo>
                    <a:pt x="1076" y="204"/>
                  </a:lnTo>
                  <a:lnTo>
                    <a:pt x="1073" y="206"/>
                  </a:lnTo>
                  <a:lnTo>
                    <a:pt x="1068" y="208"/>
                  </a:lnTo>
                  <a:lnTo>
                    <a:pt x="1060" y="210"/>
                  </a:lnTo>
                  <a:lnTo>
                    <a:pt x="1049" y="215"/>
                  </a:lnTo>
                  <a:lnTo>
                    <a:pt x="1033" y="222"/>
                  </a:lnTo>
                  <a:lnTo>
                    <a:pt x="1031" y="222"/>
                  </a:lnTo>
                  <a:lnTo>
                    <a:pt x="1030" y="222"/>
                  </a:lnTo>
                  <a:lnTo>
                    <a:pt x="1012" y="230"/>
                  </a:lnTo>
                  <a:lnTo>
                    <a:pt x="998" y="239"/>
                  </a:lnTo>
                  <a:lnTo>
                    <a:pt x="989" y="250"/>
                  </a:lnTo>
                  <a:lnTo>
                    <a:pt x="981" y="268"/>
                  </a:lnTo>
                  <a:lnTo>
                    <a:pt x="977" y="286"/>
                  </a:lnTo>
                  <a:lnTo>
                    <a:pt x="978" y="301"/>
                  </a:lnTo>
                  <a:lnTo>
                    <a:pt x="983" y="312"/>
                  </a:lnTo>
                  <a:lnTo>
                    <a:pt x="990" y="323"/>
                  </a:lnTo>
                  <a:lnTo>
                    <a:pt x="999" y="331"/>
                  </a:lnTo>
                  <a:lnTo>
                    <a:pt x="1011" y="336"/>
                  </a:lnTo>
                  <a:lnTo>
                    <a:pt x="1024" y="337"/>
                  </a:lnTo>
                  <a:lnTo>
                    <a:pt x="1028" y="337"/>
                  </a:lnTo>
                  <a:lnTo>
                    <a:pt x="1030" y="337"/>
                  </a:lnTo>
                  <a:lnTo>
                    <a:pt x="1033" y="336"/>
                  </a:lnTo>
                  <a:lnTo>
                    <a:pt x="1050" y="332"/>
                  </a:lnTo>
                  <a:lnTo>
                    <a:pt x="1064" y="323"/>
                  </a:lnTo>
                  <a:lnTo>
                    <a:pt x="1077" y="310"/>
                  </a:lnTo>
                  <a:lnTo>
                    <a:pt x="1083" y="298"/>
                  </a:lnTo>
                  <a:lnTo>
                    <a:pt x="1087" y="285"/>
                  </a:lnTo>
                  <a:lnTo>
                    <a:pt x="1089" y="273"/>
                  </a:lnTo>
                  <a:lnTo>
                    <a:pt x="1089" y="198"/>
                  </a:lnTo>
                  <a:close/>
                  <a:moveTo>
                    <a:pt x="2225" y="102"/>
                  </a:moveTo>
                  <a:lnTo>
                    <a:pt x="2206" y="104"/>
                  </a:lnTo>
                  <a:lnTo>
                    <a:pt x="2191" y="112"/>
                  </a:lnTo>
                  <a:lnTo>
                    <a:pt x="2178" y="125"/>
                  </a:lnTo>
                  <a:lnTo>
                    <a:pt x="2167" y="142"/>
                  </a:lnTo>
                  <a:lnTo>
                    <a:pt x="2160" y="163"/>
                  </a:lnTo>
                  <a:lnTo>
                    <a:pt x="2154" y="190"/>
                  </a:lnTo>
                  <a:lnTo>
                    <a:pt x="2294" y="190"/>
                  </a:lnTo>
                  <a:lnTo>
                    <a:pt x="2291" y="167"/>
                  </a:lnTo>
                  <a:lnTo>
                    <a:pt x="2285" y="150"/>
                  </a:lnTo>
                  <a:lnTo>
                    <a:pt x="2280" y="136"/>
                  </a:lnTo>
                  <a:lnTo>
                    <a:pt x="2272" y="123"/>
                  </a:lnTo>
                  <a:lnTo>
                    <a:pt x="2261" y="113"/>
                  </a:lnTo>
                  <a:lnTo>
                    <a:pt x="2251" y="107"/>
                  </a:lnTo>
                  <a:lnTo>
                    <a:pt x="2238" y="103"/>
                  </a:lnTo>
                  <a:lnTo>
                    <a:pt x="2226" y="102"/>
                  </a:lnTo>
                  <a:lnTo>
                    <a:pt x="2225" y="102"/>
                  </a:lnTo>
                  <a:close/>
                  <a:moveTo>
                    <a:pt x="495" y="102"/>
                  </a:moveTo>
                  <a:lnTo>
                    <a:pt x="477" y="104"/>
                  </a:lnTo>
                  <a:lnTo>
                    <a:pt x="461" y="112"/>
                  </a:lnTo>
                  <a:lnTo>
                    <a:pt x="448" y="125"/>
                  </a:lnTo>
                  <a:lnTo>
                    <a:pt x="437" y="142"/>
                  </a:lnTo>
                  <a:lnTo>
                    <a:pt x="430" y="163"/>
                  </a:lnTo>
                  <a:lnTo>
                    <a:pt x="425" y="190"/>
                  </a:lnTo>
                  <a:lnTo>
                    <a:pt x="564" y="190"/>
                  </a:lnTo>
                  <a:lnTo>
                    <a:pt x="561" y="167"/>
                  </a:lnTo>
                  <a:lnTo>
                    <a:pt x="556" y="150"/>
                  </a:lnTo>
                  <a:lnTo>
                    <a:pt x="550" y="136"/>
                  </a:lnTo>
                  <a:lnTo>
                    <a:pt x="542" y="123"/>
                  </a:lnTo>
                  <a:lnTo>
                    <a:pt x="531" y="113"/>
                  </a:lnTo>
                  <a:lnTo>
                    <a:pt x="521" y="107"/>
                  </a:lnTo>
                  <a:lnTo>
                    <a:pt x="509" y="103"/>
                  </a:lnTo>
                  <a:lnTo>
                    <a:pt x="496" y="102"/>
                  </a:lnTo>
                  <a:lnTo>
                    <a:pt x="495" y="102"/>
                  </a:lnTo>
                  <a:close/>
                  <a:moveTo>
                    <a:pt x="1191" y="82"/>
                  </a:moveTo>
                  <a:lnTo>
                    <a:pt x="1256" y="82"/>
                  </a:lnTo>
                  <a:lnTo>
                    <a:pt x="1256" y="90"/>
                  </a:lnTo>
                  <a:lnTo>
                    <a:pt x="1258" y="97"/>
                  </a:lnTo>
                  <a:lnTo>
                    <a:pt x="1318" y="298"/>
                  </a:lnTo>
                  <a:lnTo>
                    <a:pt x="1384" y="97"/>
                  </a:lnTo>
                  <a:lnTo>
                    <a:pt x="1385" y="90"/>
                  </a:lnTo>
                  <a:lnTo>
                    <a:pt x="1386" y="82"/>
                  </a:lnTo>
                  <a:lnTo>
                    <a:pt x="1442" y="82"/>
                  </a:lnTo>
                  <a:lnTo>
                    <a:pt x="1443" y="90"/>
                  </a:lnTo>
                  <a:lnTo>
                    <a:pt x="1445" y="97"/>
                  </a:lnTo>
                  <a:lnTo>
                    <a:pt x="1505" y="298"/>
                  </a:lnTo>
                  <a:lnTo>
                    <a:pt x="1569" y="97"/>
                  </a:lnTo>
                  <a:lnTo>
                    <a:pt x="1570" y="92"/>
                  </a:lnTo>
                  <a:lnTo>
                    <a:pt x="1571" y="88"/>
                  </a:lnTo>
                  <a:lnTo>
                    <a:pt x="1571" y="86"/>
                  </a:lnTo>
                  <a:lnTo>
                    <a:pt x="1570" y="84"/>
                  </a:lnTo>
                  <a:lnTo>
                    <a:pt x="1569" y="82"/>
                  </a:lnTo>
                  <a:lnTo>
                    <a:pt x="1602" y="82"/>
                  </a:lnTo>
                  <a:lnTo>
                    <a:pt x="1599" y="87"/>
                  </a:lnTo>
                  <a:lnTo>
                    <a:pt x="1597" y="92"/>
                  </a:lnTo>
                  <a:lnTo>
                    <a:pt x="1596" y="97"/>
                  </a:lnTo>
                  <a:lnTo>
                    <a:pt x="1516" y="354"/>
                  </a:lnTo>
                  <a:lnTo>
                    <a:pt x="1515" y="359"/>
                  </a:lnTo>
                  <a:lnTo>
                    <a:pt x="1514" y="365"/>
                  </a:lnTo>
                  <a:lnTo>
                    <a:pt x="1514" y="369"/>
                  </a:lnTo>
                  <a:lnTo>
                    <a:pt x="1463" y="369"/>
                  </a:lnTo>
                  <a:lnTo>
                    <a:pt x="1463" y="366"/>
                  </a:lnTo>
                  <a:lnTo>
                    <a:pt x="1463" y="363"/>
                  </a:lnTo>
                  <a:lnTo>
                    <a:pt x="1462" y="358"/>
                  </a:lnTo>
                  <a:lnTo>
                    <a:pt x="1462" y="354"/>
                  </a:lnTo>
                  <a:lnTo>
                    <a:pt x="1397" y="140"/>
                  </a:lnTo>
                  <a:lnTo>
                    <a:pt x="1328" y="354"/>
                  </a:lnTo>
                  <a:lnTo>
                    <a:pt x="1326" y="358"/>
                  </a:lnTo>
                  <a:lnTo>
                    <a:pt x="1325" y="364"/>
                  </a:lnTo>
                  <a:lnTo>
                    <a:pt x="1324" y="369"/>
                  </a:lnTo>
                  <a:lnTo>
                    <a:pt x="1276" y="369"/>
                  </a:lnTo>
                  <a:lnTo>
                    <a:pt x="1276" y="365"/>
                  </a:lnTo>
                  <a:lnTo>
                    <a:pt x="1275" y="359"/>
                  </a:lnTo>
                  <a:lnTo>
                    <a:pt x="1274" y="354"/>
                  </a:lnTo>
                  <a:lnTo>
                    <a:pt x="1197" y="97"/>
                  </a:lnTo>
                  <a:lnTo>
                    <a:pt x="1195" y="92"/>
                  </a:lnTo>
                  <a:lnTo>
                    <a:pt x="1193" y="87"/>
                  </a:lnTo>
                  <a:lnTo>
                    <a:pt x="1191" y="82"/>
                  </a:lnTo>
                  <a:close/>
                  <a:moveTo>
                    <a:pt x="660" y="82"/>
                  </a:moveTo>
                  <a:lnTo>
                    <a:pt x="729" y="82"/>
                  </a:lnTo>
                  <a:lnTo>
                    <a:pt x="730" y="86"/>
                  </a:lnTo>
                  <a:lnTo>
                    <a:pt x="733" y="92"/>
                  </a:lnTo>
                  <a:lnTo>
                    <a:pt x="735" y="97"/>
                  </a:lnTo>
                  <a:lnTo>
                    <a:pt x="790" y="185"/>
                  </a:lnTo>
                  <a:lnTo>
                    <a:pt x="850" y="97"/>
                  </a:lnTo>
                  <a:lnTo>
                    <a:pt x="853" y="93"/>
                  </a:lnTo>
                  <a:lnTo>
                    <a:pt x="855" y="88"/>
                  </a:lnTo>
                  <a:lnTo>
                    <a:pt x="857" y="85"/>
                  </a:lnTo>
                  <a:lnTo>
                    <a:pt x="858" y="82"/>
                  </a:lnTo>
                  <a:lnTo>
                    <a:pt x="893" y="82"/>
                  </a:lnTo>
                  <a:lnTo>
                    <a:pt x="888" y="87"/>
                  </a:lnTo>
                  <a:lnTo>
                    <a:pt x="885" y="91"/>
                  </a:lnTo>
                  <a:lnTo>
                    <a:pt x="882" y="94"/>
                  </a:lnTo>
                  <a:lnTo>
                    <a:pt x="881" y="97"/>
                  </a:lnTo>
                  <a:lnTo>
                    <a:pt x="805" y="211"/>
                  </a:lnTo>
                  <a:lnTo>
                    <a:pt x="889" y="354"/>
                  </a:lnTo>
                  <a:lnTo>
                    <a:pt x="890" y="357"/>
                  </a:lnTo>
                  <a:lnTo>
                    <a:pt x="894" y="360"/>
                  </a:lnTo>
                  <a:lnTo>
                    <a:pt x="897" y="365"/>
                  </a:lnTo>
                  <a:lnTo>
                    <a:pt x="900" y="369"/>
                  </a:lnTo>
                  <a:lnTo>
                    <a:pt x="830" y="369"/>
                  </a:lnTo>
                  <a:lnTo>
                    <a:pt x="830" y="366"/>
                  </a:lnTo>
                  <a:lnTo>
                    <a:pt x="828" y="363"/>
                  </a:lnTo>
                  <a:lnTo>
                    <a:pt x="827" y="358"/>
                  </a:lnTo>
                  <a:lnTo>
                    <a:pt x="823" y="354"/>
                  </a:lnTo>
                  <a:lnTo>
                    <a:pt x="764" y="253"/>
                  </a:lnTo>
                  <a:lnTo>
                    <a:pt x="695" y="354"/>
                  </a:lnTo>
                  <a:lnTo>
                    <a:pt x="694" y="356"/>
                  </a:lnTo>
                  <a:lnTo>
                    <a:pt x="691" y="360"/>
                  </a:lnTo>
                  <a:lnTo>
                    <a:pt x="688" y="365"/>
                  </a:lnTo>
                  <a:lnTo>
                    <a:pt x="686" y="369"/>
                  </a:lnTo>
                  <a:lnTo>
                    <a:pt x="651" y="369"/>
                  </a:lnTo>
                  <a:lnTo>
                    <a:pt x="655" y="366"/>
                  </a:lnTo>
                  <a:lnTo>
                    <a:pt x="659" y="360"/>
                  </a:lnTo>
                  <a:lnTo>
                    <a:pt x="663" y="354"/>
                  </a:lnTo>
                  <a:lnTo>
                    <a:pt x="748" y="228"/>
                  </a:lnTo>
                  <a:lnTo>
                    <a:pt x="671" y="97"/>
                  </a:lnTo>
                  <a:lnTo>
                    <a:pt x="666" y="91"/>
                  </a:lnTo>
                  <a:lnTo>
                    <a:pt x="663" y="86"/>
                  </a:lnTo>
                  <a:lnTo>
                    <a:pt x="660" y="82"/>
                  </a:lnTo>
                  <a:close/>
                  <a:moveTo>
                    <a:pt x="2225" y="74"/>
                  </a:moveTo>
                  <a:lnTo>
                    <a:pt x="2229" y="74"/>
                  </a:lnTo>
                  <a:lnTo>
                    <a:pt x="2256" y="77"/>
                  </a:lnTo>
                  <a:lnTo>
                    <a:pt x="2280" y="84"/>
                  </a:lnTo>
                  <a:lnTo>
                    <a:pt x="2301" y="95"/>
                  </a:lnTo>
                  <a:lnTo>
                    <a:pt x="2319" y="111"/>
                  </a:lnTo>
                  <a:lnTo>
                    <a:pt x="2333" y="131"/>
                  </a:lnTo>
                  <a:lnTo>
                    <a:pt x="2344" y="155"/>
                  </a:lnTo>
                  <a:lnTo>
                    <a:pt x="2350" y="183"/>
                  </a:lnTo>
                  <a:lnTo>
                    <a:pt x="2353" y="215"/>
                  </a:lnTo>
                  <a:lnTo>
                    <a:pt x="2153" y="215"/>
                  </a:lnTo>
                  <a:lnTo>
                    <a:pt x="2154" y="245"/>
                  </a:lnTo>
                  <a:lnTo>
                    <a:pt x="2158" y="270"/>
                  </a:lnTo>
                  <a:lnTo>
                    <a:pt x="2163" y="291"/>
                  </a:lnTo>
                  <a:lnTo>
                    <a:pt x="2171" y="307"/>
                  </a:lnTo>
                  <a:lnTo>
                    <a:pt x="2182" y="321"/>
                  </a:lnTo>
                  <a:lnTo>
                    <a:pt x="2193" y="332"/>
                  </a:lnTo>
                  <a:lnTo>
                    <a:pt x="2208" y="340"/>
                  </a:lnTo>
                  <a:lnTo>
                    <a:pt x="2225" y="345"/>
                  </a:lnTo>
                  <a:lnTo>
                    <a:pt x="2235" y="346"/>
                  </a:lnTo>
                  <a:lnTo>
                    <a:pt x="2248" y="347"/>
                  </a:lnTo>
                  <a:lnTo>
                    <a:pt x="2270" y="345"/>
                  </a:lnTo>
                  <a:lnTo>
                    <a:pt x="2291" y="339"/>
                  </a:lnTo>
                  <a:lnTo>
                    <a:pt x="2312" y="328"/>
                  </a:lnTo>
                  <a:lnTo>
                    <a:pt x="2331" y="313"/>
                  </a:lnTo>
                  <a:lnTo>
                    <a:pt x="2340" y="350"/>
                  </a:lnTo>
                  <a:lnTo>
                    <a:pt x="2314" y="362"/>
                  </a:lnTo>
                  <a:lnTo>
                    <a:pt x="2291" y="369"/>
                  </a:lnTo>
                  <a:lnTo>
                    <a:pt x="2268" y="373"/>
                  </a:lnTo>
                  <a:lnTo>
                    <a:pt x="2240" y="374"/>
                  </a:lnTo>
                  <a:lnTo>
                    <a:pt x="2232" y="374"/>
                  </a:lnTo>
                  <a:lnTo>
                    <a:pt x="2225" y="374"/>
                  </a:lnTo>
                  <a:lnTo>
                    <a:pt x="2195" y="370"/>
                  </a:lnTo>
                  <a:lnTo>
                    <a:pt x="2169" y="362"/>
                  </a:lnTo>
                  <a:lnTo>
                    <a:pt x="2147" y="349"/>
                  </a:lnTo>
                  <a:lnTo>
                    <a:pt x="2128" y="331"/>
                  </a:lnTo>
                  <a:lnTo>
                    <a:pt x="2114" y="310"/>
                  </a:lnTo>
                  <a:lnTo>
                    <a:pt x="2102" y="286"/>
                  </a:lnTo>
                  <a:lnTo>
                    <a:pt x="2096" y="258"/>
                  </a:lnTo>
                  <a:lnTo>
                    <a:pt x="2094" y="227"/>
                  </a:lnTo>
                  <a:lnTo>
                    <a:pt x="2096" y="199"/>
                  </a:lnTo>
                  <a:lnTo>
                    <a:pt x="2100" y="173"/>
                  </a:lnTo>
                  <a:lnTo>
                    <a:pt x="2108" y="151"/>
                  </a:lnTo>
                  <a:lnTo>
                    <a:pt x="2119" y="130"/>
                  </a:lnTo>
                  <a:lnTo>
                    <a:pt x="2134" y="112"/>
                  </a:lnTo>
                  <a:lnTo>
                    <a:pt x="2152" y="96"/>
                  </a:lnTo>
                  <a:lnTo>
                    <a:pt x="2173" y="85"/>
                  </a:lnTo>
                  <a:lnTo>
                    <a:pt x="2197" y="78"/>
                  </a:lnTo>
                  <a:lnTo>
                    <a:pt x="2225" y="74"/>
                  </a:lnTo>
                  <a:close/>
                  <a:moveTo>
                    <a:pt x="2059" y="74"/>
                  </a:moveTo>
                  <a:lnTo>
                    <a:pt x="2059" y="119"/>
                  </a:lnTo>
                  <a:lnTo>
                    <a:pt x="2055" y="118"/>
                  </a:lnTo>
                  <a:lnTo>
                    <a:pt x="2052" y="118"/>
                  </a:lnTo>
                  <a:lnTo>
                    <a:pt x="2050" y="118"/>
                  </a:lnTo>
                  <a:lnTo>
                    <a:pt x="2031" y="120"/>
                  </a:lnTo>
                  <a:lnTo>
                    <a:pt x="2015" y="126"/>
                  </a:lnTo>
                  <a:lnTo>
                    <a:pt x="2003" y="136"/>
                  </a:lnTo>
                  <a:lnTo>
                    <a:pt x="1994" y="149"/>
                  </a:lnTo>
                  <a:lnTo>
                    <a:pt x="1989" y="166"/>
                  </a:lnTo>
                  <a:lnTo>
                    <a:pt x="1987" y="186"/>
                  </a:lnTo>
                  <a:lnTo>
                    <a:pt x="1987" y="351"/>
                  </a:lnTo>
                  <a:lnTo>
                    <a:pt x="1988" y="360"/>
                  </a:lnTo>
                  <a:lnTo>
                    <a:pt x="1990" y="369"/>
                  </a:lnTo>
                  <a:lnTo>
                    <a:pt x="1928" y="369"/>
                  </a:lnTo>
                  <a:lnTo>
                    <a:pt x="1930" y="351"/>
                  </a:lnTo>
                  <a:lnTo>
                    <a:pt x="1930" y="99"/>
                  </a:lnTo>
                  <a:lnTo>
                    <a:pt x="1928" y="82"/>
                  </a:lnTo>
                  <a:lnTo>
                    <a:pt x="1987" y="82"/>
                  </a:lnTo>
                  <a:lnTo>
                    <a:pt x="1987" y="118"/>
                  </a:lnTo>
                  <a:lnTo>
                    <a:pt x="1992" y="105"/>
                  </a:lnTo>
                  <a:lnTo>
                    <a:pt x="2001" y="94"/>
                  </a:lnTo>
                  <a:lnTo>
                    <a:pt x="2010" y="86"/>
                  </a:lnTo>
                  <a:lnTo>
                    <a:pt x="2023" y="81"/>
                  </a:lnTo>
                  <a:lnTo>
                    <a:pt x="2038" y="78"/>
                  </a:lnTo>
                  <a:lnTo>
                    <a:pt x="2059" y="74"/>
                  </a:lnTo>
                  <a:close/>
                  <a:moveTo>
                    <a:pt x="1750" y="74"/>
                  </a:moveTo>
                  <a:lnTo>
                    <a:pt x="1777" y="77"/>
                  </a:lnTo>
                  <a:lnTo>
                    <a:pt x="1801" y="83"/>
                  </a:lnTo>
                  <a:lnTo>
                    <a:pt x="1818" y="92"/>
                  </a:lnTo>
                  <a:lnTo>
                    <a:pt x="1830" y="102"/>
                  </a:lnTo>
                  <a:lnTo>
                    <a:pt x="1837" y="113"/>
                  </a:lnTo>
                  <a:lnTo>
                    <a:pt x="1842" y="127"/>
                  </a:lnTo>
                  <a:lnTo>
                    <a:pt x="1843" y="141"/>
                  </a:lnTo>
                  <a:lnTo>
                    <a:pt x="1843" y="312"/>
                  </a:lnTo>
                  <a:lnTo>
                    <a:pt x="1845" y="323"/>
                  </a:lnTo>
                  <a:lnTo>
                    <a:pt x="1848" y="331"/>
                  </a:lnTo>
                  <a:lnTo>
                    <a:pt x="1853" y="336"/>
                  </a:lnTo>
                  <a:lnTo>
                    <a:pt x="1860" y="337"/>
                  </a:lnTo>
                  <a:lnTo>
                    <a:pt x="1869" y="335"/>
                  </a:lnTo>
                  <a:lnTo>
                    <a:pt x="1879" y="328"/>
                  </a:lnTo>
                  <a:lnTo>
                    <a:pt x="1879" y="359"/>
                  </a:lnTo>
                  <a:lnTo>
                    <a:pt x="1864" y="368"/>
                  </a:lnTo>
                  <a:lnTo>
                    <a:pt x="1851" y="373"/>
                  </a:lnTo>
                  <a:lnTo>
                    <a:pt x="1836" y="374"/>
                  </a:lnTo>
                  <a:lnTo>
                    <a:pt x="1824" y="373"/>
                  </a:lnTo>
                  <a:lnTo>
                    <a:pt x="1813" y="370"/>
                  </a:lnTo>
                  <a:lnTo>
                    <a:pt x="1805" y="365"/>
                  </a:lnTo>
                  <a:lnTo>
                    <a:pt x="1798" y="356"/>
                  </a:lnTo>
                  <a:lnTo>
                    <a:pt x="1793" y="345"/>
                  </a:lnTo>
                  <a:lnTo>
                    <a:pt x="1789" y="331"/>
                  </a:lnTo>
                  <a:lnTo>
                    <a:pt x="1772" y="348"/>
                  </a:lnTo>
                  <a:lnTo>
                    <a:pt x="1758" y="359"/>
                  </a:lnTo>
                  <a:lnTo>
                    <a:pt x="1745" y="366"/>
                  </a:lnTo>
                  <a:lnTo>
                    <a:pt x="1731" y="371"/>
                  </a:lnTo>
                  <a:lnTo>
                    <a:pt x="1716" y="373"/>
                  </a:lnTo>
                  <a:lnTo>
                    <a:pt x="1699" y="374"/>
                  </a:lnTo>
                  <a:lnTo>
                    <a:pt x="1678" y="372"/>
                  </a:lnTo>
                  <a:lnTo>
                    <a:pt x="1660" y="366"/>
                  </a:lnTo>
                  <a:lnTo>
                    <a:pt x="1646" y="355"/>
                  </a:lnTo>
                  <a:lnTo>
                    <a:pt x="1635" y="343"/>
                  </a:lnTo>
                  <a:lnTo>
                    <a:pt x="1627" y="328"/>
                  </a:lnTo>
                  <a:lnTo>
                    <a:pt x="1622" y="311"/>
                  </a:lnTo>
                  <a:lnTo>
                    <a:pt x="1620" y="293"/>
                  </a:lnTo>
                  <a:lnTo>
                    <a:pt x="1622" y="271"/>
                  </a:lnTo>
                  <a:lnTo>
                    <a:pt x="1630" y="251"/>
                  </a:lnTo>
                  <a:lnTo>
                    <a:pt x="1640" y="235"/>
                  </a:lnTo>
                  <a:lnTo>
                    <a:pt x="1656" y="222"/>
                  </a:lnTo>
                  <a:lnTo>
                    <a:pt x="1672" y="213"/>
                  </a:lnTo>
                  <a:lnTo>
                    <a:pt x="1685" y="207"/>
                  </a:lnTo>
                  <a:lnTo>
                    <a:pt x="1696" y="203"/>
                  </a:lnTo>
                  <a:lnTo>
                    <a:pt x="1710" y="199"/>
                  </a:lnTo>
                  <a:lnTo>
                    <a:pt x="1731" y="192"/>
                  </a:lnTo>
                  <a:lnTo>
                    <a:pt x="1749" y="186"/>
                  </a:lnTo>
                  <a:lnTo>
                    <a:pt x="1767" y="179"/>
                  </a:lnTo>
                  <a:lnTo>
                    <a:pt x="1779" y="172"/>
                  </a:lnTo>
                  <a:lnTo>
                    <a:pt x="1785" y="160"/>
                  </a:lnTo>
                  <a:lnTo>
                    <a:pt x="1787" y="146"/>
                  </a:lnTo>
                  <a:lnTo>
                    <a:pt x="1786" y="135"/>
                  </a:lnTo>
                  <a:lnTo>
                    <a:pt x="1781" y="125"/>
                  </a:lnTo>
                  <a:lnTo>
                    <a:pt x="1772" y="116"/>
                  </a:lnTo>
                  <a:lnTo>
                    <a:pt x="1762" y="110"/>
                  </a:lnTo>
                  <a:lnTo>
                    <a:pt x="1749" y="106"/>
                  </a:lnTo>
                  <a:lnTo>
                    <a:pt x="1735" y="105"/>
                  </a:lnTo>
                  <a:lnTo>
                    <a:pt x="1731" y="105"/>
                  </a:lnTo>
                  <a:lnTo>
                    <a:pt x="1714" y="107"/>
                  </a:lnTo>
                  <a:lnTo>
                    <a:pt x="1698" y="112"/>
                  </a:lnTo>
                  <a:lnTo>
                    <a:pt x="1686" y="117"/>
                  </a:lnTo>
                  <a:lnTo>
                    <a:pt x="1674" y="125"/>
                  </a:lnTo>
                  <a:lnTo>
                    <a:pt x="1659" y="135"/>
                  </a:lnTo>
                  <a:lnTo>
                    <a:pt x="1650" y="98"/>
                  </a:lnTo>
                  <a:lnTo>
                    <a:pt x="1669" y="90"/>
                  </a:lnTo>
                  <a:lnTo>
                    <a:pt x="1685" y="84"/>
                  </a:lnTo>
                  <a:lnTo>
                    <a:pt x="1700" y="80"/>
                  </a:lnTo>
                  <a:lnTo>
                    <a:pt x="1716" y="78"/>
                  </a:lnTo>
                  <a:lnTo>
                    <a:pt x="1731" y="75"/>
                  </a:lnTo>
                  <a:lnTo>
                    <a:pt x="1750" y="74"/>
                  </a:lnTo>
                  <a:close/>
                  <a:moveTo>
                    <a:pt x="1052" y="74"/>
                  </a:moveTo>
                  <a:lnTo>
                    <a:pt x="1073" y="75"/>
                  </a:lnTo>
                  <a:lnTo>
                    <a:pt x="1092" y="80"/>
                  </a:lnTo>
                  <a:lnTo>
                    <a:pt x="1107" y="85"/>
                  </a:lnTo>
                  <a:lnTo>
                    <a:pt x="1121" y="92"/>
                  </a:lnTo>
                  <a:lnTo>
                    <a:pt x="1131" y="102"/>
                  </a:lnTo>
                  <a:lnTo>
                    <a:pt x="1139" y="113"/>
                  </a:lnTo>
                  <a:lnTo>
                    <a:pt x="1144" y="127"/>
                  </a:lnTo>
                  <a:lnTo>
                    <a:pt x="1145" y="141"/>
                  </a:lnTo>
                  <a:lnTo>
                    <a:pt x="1145" y="312"/>
                  </a:lnTo>
                  <a:lnTo>
                    <a:pt x="1146" y="323"/>
                  </a:lnTo>
                  <a:lnTo>
                    <a:pt x="1149" y="331"/>
                  </a:lnTo>
                  <a:lnTo>
                    <a:pt x="1154" y="336"/>
                  </a:lnTo>
                  <a:lnTo>
                    <a:pt x="1162" y="337"/>
                  </a:lnTo>
                  <a:lnTo>
                    <a:pt x="1170" y="335"/>
                  </a:lnTo>
                  <a:lnTo>
                    <a:pt x="1182" y="328"/>
                  </a:lnTo>
                  <a:lnTo>
                    <a:pt x="1182" y="359"/>
                  </a:lnTo>
                  <a:lnTo>
                    <a:pt x="1166" y="368"/>
                  </a:lnTo>
                  <a:lnTo>
                    <a:pt x="1152" y="373"/>
                  </a:lnTo>
                  <a:lnTo>
                    <a:pt x="1139" y="374"/>
                  </a:lnTo>
                  <a:lnTo>
                    <a:pt x="1125" y="373"/>
                  </a:lnTo>
                  <a:lnTo>
                    <a:pt x="1115" y="370"/>
                  </a:lnTo>
                  <a:lnTo>
                    <a:pt x="1106" y="365"/>
                  </a:lnTo>
                  <a:lnTo>
                    <a:pt x="1100" y="356"/>
                  </a:lnTo>
                  <a:lnTo>
                    <a:pt x="1095" y="345"/>
                  </a:lnTo>
                  <a:lnTo>
                    <a:pt x="1090" y="331"/>
                  </a:lnTo>
                  <a:lnTo>
                    <a:pt x="1074" y="348"/>
                  </a:lnTo>
                  <a:lnTo>
                    <a:pt x="1059" y="359"/>
                  </a:lnTo>
                  <a:lnTo>
                    <a:pt x="1046" y="366"/>
                  </a:lnTo>
                  <a:lnTo>
                    <a:pt x="1033" y="371"/>
                  </a:lnTo>
                  <a:lnTo>
                    <a:pt x="1017" y="373"/>
                  </a:lnTo>
                  <a:lnTo>
                    <a:pt x="1000" y="374"/>
                  </a:lnTo>
                  <a:lnTo>
                    <a:pt x="979" y="372"/>
                  </a:lnTo>
                  <a:lnTo>
                    <a:pt x="962" y="366"/>
                  </a:lnTo>
                  <a:lnTo>
                    <a:pt x="947" y="355"/>
                  </a:lnTo>
                  <a:lnTo>
                    <a:pt x="937" y="343"/>
                  </a:lnTo>
                  <a:lnTo>
                    <a:pt x="928" y="328"/>
                  </a:lnTo>
                  <a:lnTo>
                    <a:pt x="924" y="311"/>
                  </a:lnTo>
                  <a:lnTo>
                    <a:pt x="922" y="293"/>
                  </a:lnTo>
                  <a:lnTo>
                    <a:pt x="924" y="271"/>
                  </a:lnTo>
                  <a:lnTo>
                    <a:pt x="931" y="251"/>
                  </a:lnTo>
                  <a:lnTo>
                    <a:pt x="942" y="235"/>
                  </a:lnTo>
                  <a:lnTo>
                    <a:pt x="957" y="222"/>
                  </a:lnTo>
                  <a:lnTo>
                    <a:pt x="973" y="213"/>
                  </a:lnTo>
                  <a:lnTo>
                    <a:pt x="988" y="207"/>
                  </a:lnTo>
                  <a:lnTo>
                    <a:pt x="997" y="203"/>
                  </a:lnTo>
                  <a:lnTo>
                    <a:pt x="1013" y="199"/>
                  </a:lnTo>
                  <a:lnTo>
                    <a:pt x="1033" y="192"/>
                  </a:lnTo>
                  <a:lnTo>
                    <a:pt x="1051" y="186"/>
                  </a:lnTo>
                  <a:lnTo>
                    <a:pt x="1068" y="179"/>
                  </a:lnTo>
                  <a:lnTo>
                    <a:pt x="1080" y="172"/>
                  </a:lnTo>
                  <a:lnTo>
                    <a:pt x="1086" y="160"/>
                  </a:lnTo>
                  <a:lnTo>
                    <a:pt x="1089" y="146"/>
                  </a:lnTo>
                  <a:lnTo>
                    <a:pt x="1087" y="135"/>
                  </a:lnTo>
                  <a:lnTo>
                    <a:pt x="1082" y="125"/>
                  </a:lnTo>
                  <a:lnTo>
                    <a:pt x="1075" y="116"/>
                  </a:lnTo>
                  <a:lnTo>
                    <a:pt x="1063" y="110"/>
                  </a:lnTo>
                  <a:lnTo>
                    <a:pt x="1051" y="106"/>
                  </a:lnTo>
                  <a:lnTo>
                    <a:pt x="1036" y="105"/>
                  </a:lnTo>
                  <a:lnTo>
                    <a:pt x="1033" y="105"/>
                  </a:lnTo>
                  <a:lnTo>
                    <a:pt x="1015" y="107"/>
                  </a:lnTo>
                  <a:lnTo>
                    <a:pt x="999" y="112"/>
                  </a:lnTo>
                  <a:lnTo>
                    <a:pt x="988" y="117"/>
                  </a:lnTo>
                  <a:lnTo>
                    <a:pt x="975" y="125"/>
                  </a:lnTo>
                  <a:lnTo>
                    <a:pt x="961" y="135"/>
                  </a:lnTo>
                  <a:lnTo>
                    <a:pt x="951" y="98"/>
                  </a:lnTo>
                  <a:lnTo>
                    <a:pt x="970" y="90"/>
                  </a:lnTo>
                  <a:lnTo>
                    <a:pt x="987" y="84"/>
                  </a:lnTo>
                  <a:lnTo>
                    <a:pt x="1002" y="80"/>
                  </a:lnTo>
                  <a:lnTo>
                    <a:pt x="1017" y="78"/>
                  </a:lnTo>
                  <a:lnTo>
                    <a:pt x="1033" y="75"/>
                  </a:lnTo>
                  <a:lnTo>
                    <a:pt x="1052" y="74"/>
                  </a:lnTo>
                  <a:close/>
                  <a:moveTo>
                    <a:pt x="495" y="74"/>
                  </a:moveTo>
                  <a:lnTo>
                    <a:pt x="499" y="74"/>
                  </a:lnTo>
                  <a:lnTo>
                    <a:pt x="526" y="77"/>
                  </a:lnTo>
                  <a:lnTo>
                    <a:pt x="550" y="84"/>
                  </a:lnTo>
                  <a:lnTo>
                    <a:pt x="571" y="95"/>
                  </a:lnTo>
                  <a:lnTo>
                    <a:pt x="589" y="111"/>
                  </a:lnTo>
                  <a:lnTo>
                    <a:pt x="603" y="131"/>
                  </a:lnTo>
                  <a:lnTo>
                    <a:pt x="614" y="155"/>
                  </a:lnTo>
                  <a:lnTo>
                    <a:pt x="620" y="183"/>
                  </a:lnTo>
                  <a:lnTo>
                    <a:pt x="623" y="215"/>
                  </a:lnTo>
                  <a:lnTo>
                    <a:pt x="423" y="215"/>
                  </a:lnTo>
                  <a:lnTo>
                    <a:pt x="424" y="245"/>
                  </a:lnTo>
                  <a:lnTo>
                    <a:pt x="428" y="270"/>
                  </a:lnTo>
                  <a:lnTo>
                    <a:pt x="434" y="291"/>
                  </a:lnTo>
                  <a:lnTo>
                    <a:pt x="444" y="311"/>
                  </a:lnTo>
                  <a:lnTo>
                    <a:pt x="457" y="327"/>
                  </a:lnTo>
                  <a:lnTo>
                    <a:pt x="474" y="339"/>
                  </a:lnTo>
                  <a:lnTo>
                    <a:pt x="495" y="345"/>
                  </a:lnTo>
                  <a:lnTo>
                    <a:pt x="506" y="346"/>
                  </a:lnTo>
                  <a:lnTo>
                    <a:pt x="519" y="347"/>
                  </a:lnTo>
                  <a:lnTo>
                    <a:pt x="540" y="345"/>
                  </a:lnTo>
                  <a:lnTo>
                    <a:pt x="561" y="339"/>
                  </a:lnTo>
                  <a:lnTo>
                    <a:pt x="581" y="328"/>
                  </a:lnTo>
                  <a:lnTo>
                    <a:pt x="601" y="313"/>
                  </a:lnTo>
                  <a:lnTo>
                    <a:pt x="610" y="350"/>
                  </a:lnTo>
                  <a:lnTo>
                    <a:pt x="584" y="362"/>
                  </a:lnTo>
                  <a:lnTo>
                    <a:pt x="561" y="369"/>
                  </a:lnTo>
                  <a:lnTo>
                    <a:pt x="538" y="373"/>
                  </a:lnTo>
                  <a:lnTo>
                    <a:pt x="510" y="374"/>
                  </a:lnTo>
                  <a:lnTo>
                    <a:pt x="503" y="374"/>
                  </a:lnTo>
                  <a:lnTo>
                    <a:pt x="495" y="374"/>
                  </a:lnTo>
                  <a:lnTo>
                    <a:pt x="465" y="370"/>
                  </a:lnTo>
                  <a:lnTo>
                    <a:pt x="439" y="362"/>
                  </a:lnTo>
                  <a:lnTo>
                    <a:pt x="417" y="349"/>
                  </a:lnTo>
                  <a:lnTo>
                    <a:pt x="398" y="331"/>
                  </a:lnTo>
                  <a:lnTo>
                    <a:pt x="384" y="310"/>
                  </a:lnTo>
                  <a:lnTo>
                    <a:pt x="373" y="286"/>
                  </a:lnTo>
                  <a:lnTo>
                    <a:pt x="367" y="258"/>
                  </a:lnTo>
                  <a:lnTo>
                    <a:pt x="365" y="227"/>
                  </a:lnTo>
                  <a:lnTo>
                    <a:pt x="366" y="199"/>
                  </a:lnTo>
                  <a:lnTo>
                    <a:pt x="371" y="173"/>
                  </a:lnTo>
                  <a:lnTo>
                    <a:pt x="378" y="151"/>
                  </a:lnTo>
                  <a:lnTo>
                    <a:pt x="390" y="130"/>
                  </a:lnTo>
                  <a:lnTo>
                    <a:pt x="403" y="112"/>
                  </a:lnTo>
                  <a:lnTo>
                    <a:pt x="422" y="96"/>
                  </a:lnTo>
                  <a:lnTo>
                    <a:pt x="443" y="85"/>
                  </a:lnTo>
                  <a:lnTo>
                    <a:pt x="467" y="78"/>
                  </a:lnTo>
                  <a:lnTo>
                    <a:pt x="495" y="74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5" y="19"/>
                  </a:lnTo>
                  <a:lnTo>
                    <a:pt x="65" y="165"/>
                  </a:lnTo>
                  <a:lnTo>
                    <a:pt x="228" y="165"/>
                  </a:lnTo>
                  <a:lnTo>
                    <a:pt x="228" y="19"/>
                  </a:lnTo>
                  <a:lnTo>
                    <a:pt x="225" y="0"/>
                  </a:lnTo>
                  <a:lnTo>
                    <a:pt x="292" y="0"/>
                  </a:lnTo>
                  <a:lnTo>
                    <a:pt x="289" y="18"/>
                  </a:lnTo>
                  <a:lnTo>
                    <a:pt x="289" y="352"/>
                  </a:lnTo>
                  <a:lnTo>
                    <a:pt x="290" y="362"/>
                  </a:lnTo>
                  <a:lnTo>
                    <a:pt x="292" y="369"/>
                  </a:lnTo>
                  <a:lnTo>
                    <a:pt x="225" y="369"/>
                  </a:lnTo>
                  <a:lnTo>
                    <a:pt x="226" y="362"/>
                  </a:lnTo>
                  <a:lnTo>
                    <a:pt x="228" y="352"/>
                  </a:lnTo>
                  <a:lnTo>
                    <a:pt x="228" y="192"/>
                  </a:lnTo>
                  <a:lnTo>
                    <a:pt x="65" y="192"/>
                  </a:lnTo>
                  <a:lnTo>
                    <a:pt x="65" y="352"/>
                  </a:lnTo>
                  <a:lnTo>
                    <a:pt x="66" y="362"/>
                  </a:lnTo>
                  <a:lnTo>
                    <a:pt x="67" y="369"/>
                  </a:lnTo>
                  <a:lnTo>
                    <a:pt x="0" y="369"/>
                  </a:lnTo>
                  <a:lnTo>
                    <a:pt x="3" y="362"/>
                  </a:lnTo>
                  <a:lnTo>
                    <a:pt x="3" y="352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2" name="Freeform 505"/>
            <p:cNvSpPr>
              <a:spLocks noEditPoints="1"/>
            </p:cNvSpPr>
            <p:nvPr userDrawn="1"/>
          </p:nvSpPr>
          <p:spPr bwMode="auto">
            <a:xfrm>
              <a:off x="956" y="2169"/>
              <a:ext cx="782" cy="57"/>
            </a:xfrm>
            <a:custGeom>
              <a:avLst/>
              <a:gdLst>
                <a:gd name="T0" fmla="*/ 1496 w 2346"/>
                <a:gd name="T1" fmla="*/ 59 h 170"/>
                <a:gd name="T2" fmla="*/ 1508 w 2346"/>
                <a:gd name="T3" fmla="*/ 143 h 170"/>
                <a:gd name="T4" fmla="*/ 1539 w 2346"/>
                <a:gd name="T5" fmla="*/ 107 h 170"/>
                <a:gd name="T6" fmla="*/ 1525 w 2346"/>
                <a:gd name="T7" fmla="*/ 26 h 170"/>
                <a:gd name="T8" fmla="*/ 1081 w 2346"/>
                <a:gd name="T9" fmla="*/ 51 h 170"/>
                <a:gd name="T10" fmla="*/ 1087 w 2346"/>
                <a:gd name="T11" fmla="*/ 139 h 170"/>
                <a:gd name="T12" fmla="*/ 1123 w 2346"/>
                <a:gd name="T13" fmla="*/ 116 h 170"/>
                <a:gd name="T14" fmla="*/ 1116 w 2346"/>
                <a:gd name="T15" fmla="*/ 31 h 170"/>
                <a:gd name="T16" fmla="*/ 2084 w 2346"/>
                <a:gd name="T17" fmla="*/ 68 h 170"/>
                <a:gd name="T18" fmla="*/ 2054 w 2346"/>
                <a:gd name="T19" fmla="*/ 166 h 170"/>
                <a:gd name="T20" fmla="*/ 1271 w 2346"/>
                <a:gd name="T21" fmla="*/ 3 h 170"/>
                <a:gd name="T22" fmla="*/ 832 w 2346"/>
                <a:gd name="T23" fmla="*/ 3 h 170"/>
                <a:gd name="T24" fmla="*/ 906 w 2346"/>
                <a:gd name="T25" fmla="*/ 105 h 170"/>
                <a:gd name="T26" fmla="*/ 902 w 2346"/>
                <a:gd name="T27" fmla="*/ 166 h 170"/>
                <a:gd name="T28" fmla="*/ 860 w 2346"/>
                <a:gd name="T29" fmla="*/ 90 h 170"/>
                <a:gd name="T30" fmla="*/ 642 w 2346"/>
                <a:gd name="T31" fmla="*/ 3 h 170"/>
                <a:gd name="T32" fmla="*/ 684 w 2346"/>
                <a:gd name="T33" fmla="*/ 92 h 170"/>
                <a:gd name="T34" fmla="*/ 292 w 2346"/>
                <a:gd name="T35" fmla="*/ 27 h 170"/>
                <a:gd name="T36" fmla="*/ 292 w 2346"/>
                <a:gd name="T37" fmla="*/ 141 h 170"/>
                <a:gd name="T38" fmla="*/ 66 w 2346"/>
                <a:gd name="T39" fmla="*/ 27 h 170"/>
                <a:gd name="T40" fmla="*/ 2311 w 2346"/>
                <a:gd name="T41" fmla="*/ 1 h 170"/>
                <a:gd name="T42" fmla="*/ 2342 w 2346"/>
                <a:gd name="T43" fmla="*/ 52 h 170"/>
                <a:gd name="T44" fmla="*/ 2291 w 2346"/>
                <a:gd name="T45" fmla="*/ 24 h 170"/>
                <a:gd name="T46" fmla="*/ 2280 w 2346"/>
                <a:gd name="T47" fmla="*/ 47 h 170"/>
                <a:gd name="T48" fmla="*/ 2331 w 2346"/>
                <a:gd name="T49" fmla="*/ 89 h 170"/>
                <a:gd name="T50" fmla="*/ 2313 w 2346"/>
                <a:gd name="T51" fmla="*/ 168 h 170"/>
                <a:gd name="T52" fmla="*/ 2248 w 2346"/>
                <a:gd name="T53" fmla="*/ 120 h 170"/>
                <a:gd name="T54" fmla="*/ 2289 w 2346"/>
                <a:gd name="T55" fmla="*/ 144 h 170"/>
                <a:gd name="T56" fmla="*/ 2309 w 2346"/>
                <a:gd name="T57" fmla="*/ 111 h 170"/>
                <a:gd name="T58" fmla="*/ 2248 w 2346"/>
                <a:gd name="T59" fmla="*/ 43 h 170"/>
                <a:gd name="T60" fmla="*/ 1750 w 2346"/>
                <a:gd name="T61" fmla="*/ 1 h 170"/>
                <a:gd name="T62" fmla="*/ 1758 w 2346"/>
                <a:gd name="T63" fmla="*/ 55 h 170"/>
                <a:gd name="T64" fmla="*/ 1721 w 2346"/>
                <a:gd name="T65" fmla="*/ 31 h 170"/>
                <a:gd name="T66" fmla="*/ 1714 w 2346"/>
                <a:gd name="T67" fmla="*/ 117 h 170"/>
                <a:gd name="T68" fmla="*/ 1751 w 2346"/>
                <a:gd name="T69" fmla="*/ 137 h 170"/>
                <a:gd name="T70" fmla="*/ 1787 w 2346"/>
                <a:gd name="T71" fmla="*/ 166 h 170"/>
                <a:gd name="T72" fmla="*/ 1736 w 2346"/>
                <a:gd name="T73" fmla="*/ 170 h 170"/>
                <a:gd name="T74" fmla="*/ 1683 w 2346"/>
                <a:gd name="T75" fmla="*/ 111 h 170"/>
                <a:gd name="T76" fmla="*/ 1698 w 2346"/>
                <a:gd name="T77" fmla="*/ 12 h 170"/>
                <a:gd name="T78" fmla="*/ 1555 w 2346"/>
                <a:gd name="T79" fmla="*/ 12 h 170"/>
                <a:gd name="T80" fmla="*/ 1570 w 2346"/>
                <a:gd name="T81" fmla="*/ 111 h 170"/>
                <a:gd name="T82" fmla="*/ 1518 w 2346"/>
                <a:gd name="T83" fmla="*/ 170 h 170"/>
                <a:gd name="T84" fmla="*/ 1465 w 2346"/>
                <a:gd name="T85" fmla="*/ 111 h 170"/>
                <a:gd name="T86" fmla="*/ 1480 w 2346"/>
                <a:gd name="T87" fmla="*/ 12 h 170"/>
                <a:gd name="T88" fmla="*/ 1140 w 2346"/>
                <a:gd name="T89" fmla="*/ 12 h 170"/>
                <a:gd name="T90" fmla="*/ 1154 w 2346"/>
                <a:gd name="T91" fmla="*/ 111 h 170"/>
                <a:gd name="T92" fmla="*/ 1102 w 2346"/>
                <a:gd name="T93" fmla="*/ 170 h 170"/>
                <a:gd name="T94" fmla="*/ 1050 w 2346"/>
                <a:gd name="T95" fmla="*/ 111 h 170"/>
                <a:gd name="T96" fmla="*/ 1064 w 2346"/>
                <a:gd name="T97" fmla="*/ 12 h 170"/>
                <a:gd name="T98" fmla="*/ 489 w 2346"/>
                <a:gd name="T99" fmla="*/ 15 h 170"/>
                <a:gd name="T100" fmla="*/ 468 w 2346"/>
                <a:gd name="T101" fmla="*/ 48 h 170"/>
                <a:gd name="T102" fmla="*/ 440 w 2346"/>
                <a:gd name="T103" fmla="*/ 31 h 170"/>
                <a:gd name="T104" fmla="*/ 433 w 2346"/>
                <a:gd name="T105" fmla="*/ 117 h 170"/>
                <a:gd name="T106" fmla="*/ 465 w 2346"/>
                <a:gd name="T107" fmla="*/ 138 h 170"/>
                <a:gd name="T108" fmla="*/ 499 w 2346"/>
                <a:gd name="T109" fmla="*/ 117 h 170"/>
                <a:gd name="T110" fmla="*/ 438 w 2346"/>
                <a:gd name="T111" fmla="*/ 168 h 170"/>
                <a:gd name="T112" fmla="*/ 401 w 2346"/>
                <a:gd name="T113" fmla="*/ 95 h 170"/>
                <a:gd name="T114" fmla="*/ 425 w 2346"/>
                <a:gd name="T115" fmla="*/ 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46" h="170">
                  <a:moveTo>
                    <a:pt x="1518" y="24"/>
                  </a:moveTo>
                  <a:lnTo>
                    <a:pt x="1508" y="26"/>
                  </a:lnTo>
                  <a:lnTo>
                    <a:pt x="1503" y="31"/>
                  </a:lnTo>
                  <a:lnTo>
                    <a:pt x="1499" y="37"/>
                  </a:lnTo>
                  <a:lnTo>
                    <a:pt x="1497" y="44"/>
                  </a:lnTo>
                  <a:lnTo>
                    <a:pt x="1496" y="51"/>
                  </a:lnTo>
                  <a:lnTo>
                    <a:pt x="1496" y="59"/>
                  </a:lnTo>
                  <a:lnTo>
                    <a:pt x="1496" y="65"/>
                  </a:lnTo>
                  <a:lnTo>
                    <a:pt x="1496" y="110"/>
                  </a:lnTo>
                  <a:lnTo>
                    <a:pt x="1496" y="117"/>
                  </a:lnTo>
                  <a:lnTo>
                    <a:pt x="1497" y="126"/>
                  </a:lnTo>
                  <a:lnTo>
                    <a:pt x="1499" y="133"/>
                  </a:lnTo>
                  <a:lnTo>
                    <a:pt x="1502" y="139"/>
                  </a:lnTo>
                  <a:lnTo>
                    <a:pt x="1508" y="143"/>
                  </a:lnTo>
                  <a:lnTo>
                    <a:pt x="1518" y="145"/>
                  </a:lnTo>
                  <a:lnTo>
                    <a:pt x="1526" y="143"/>
                  </a:lnTo>
                  <a:lnTo>
                    <a:pt x="1532" y="139"/>
                  </a:lnTo>
                  <a:lnTo>
                    <a:pt x="1537" y="133"/>
                  </a:lnTo>
                  <a:lnTo>
                    <a:pt x="1538" y="125"/>
                  </a:lnTo>
                  <a:lnTo>
                    <a:pt x="1539" y="116"/>
                  </a:lnTo>
                  <a:lnTo>
                    <a:pt x="1539" y="107"/>
                  </a:lnTo>
                  <a:lnTo>
                    <a:pt x="1539" y="66"/>
                  </a:lnTo>
                  <a:lnTo>
                    <a:pt x="1539" y="60"/>
                  </a:lnTo>
                  <a:lnTo>
                    <a:pt x="1539" y="51"/>
                  </a:lnTo>
                  <a:lnTo>
                    <a:pt x="1538" y="44"/>
                  </a:lnTo>
                  <a:lnTo>
                    <a:pt x="1536" y="37"/>
                  </a:lnTo>
                  <a:lnTo>
                    <a:pt x="1531" y="31"/>
                  </a:lnTo>
                  <a:lnTo>
                    <a:pt x="1525" y="26"/>
                  </a:lnTo>
                  <a:lnTo>
                    <a:pt x="1518" y="24"/>
                  </a:lnTo>
                  <a:close/>
                  <a:moveTo>
                    <a:pt x="1102" y="24"/>
                  </a:moveTo>
                  <a:lnTo>
                    <a:pt x="1094" y="26"/>
                  </a:lnTo>
                  <a:lnTo>
                    <a:pt x="1087" y="31"/>
                  </a:lnTo>
                  <a:lnTo>
                    <a:pt x="1083" y="37"/>
                  </a:lnTo>
                  <a:lnTo>
                    <a:pt x="1081" y="44"/>
                  </a:lnTo>
                  <a:lnTo>
                    <a:pt x="1081" y="51"/>
                  </a:lnTo>
                  <a:lnTo>
                    <a:pt x="1080" y="59"/>
                  </a:lnTo>
                  <a:lnTo>
                    <a:pt x="1080" y="65"/>
                  </a:lnTo>
                  <a:lnTo>
                    <a:pt x="1080" y="110"/>
                  </a:lnTo>
                  <a:lnTo>
                    <a:pt x="1081" y="117"/>
                  </a:lnTo>
                  <a:lnTo>
                    <a:pt x="1081" y="126"/>
                  </a:lnTo>
                  <a:lnTo>
                    <a:pt x="1083" y="133"/>
                  </a:lnTo>
                  <a:lnTo>
                    <a:pt x="1087" y="139"/>
                  </a:lnTo>
                  <a:lnTo>
                    <a:pt x="1094" y="143"/>
                  </a:lnTo>
                  <a:lnTo>
                    <a:pt x="1102" y="145"/>
                  </a:lnTo>
                  <a:lnTo>
                    <a:pt x="1111" y="143"/>
                  </a:lnTo>
                  <a:lnTo>
                    <a:pt x="1117" y="139"/>
                  </a:lnTo>
                  <a:lnTo>
                    <a:pt x="1121" y="133"/>
                  </a:lnTo>
                  <a:lnTo>
                    <a:pt x="1123" y="125"/>
                  </a:lnTo>
                  <a:lnTo>
                    <a:pt x="1123" y="116"/>
                  </a:lnTo>
                  <a:lnTo>
                    <a:pt x="1124" y="107"/>
                  </a:lnTo>
                  <a:lnTo>
                    <a:pt x="1124" y="66"/>
                  </a:lnTo>
                  <a:lnTo>
                    <a:pt x="1124" y="60"/>
                  </a:lnTo>
                  <a:lnTo>
                    <a:pt x="1123" y="51"/>
                  </a:lnTo>
                  <a:lnTo>
                    <a:pt x="1122" y="44"/>
                  </a:lnTo>
                  <a:lnTo>
                    <a:pt x="1120" y="37"/>
                  </a:lnTo>
                  <a:lnTo>
                    <a:pt x="1116" y="31"/>
                  </a:lnTo>
                  <a:lnTo>
                    <a:pt x="1110" y="26"/>
                  </a:lnTo>
                  <a:lnTo>
                    <a:pt x="1102" y="24"/>
                  </a:lnTo>
                  <a:close/>
                  <a:moveTo>
                    <a:pt x="2054" y="3"/>
                  </a:moveTo>
                  <a:lnTo>
                    <a:pt x="2139" y="3"/>
                  </a:lnTo>
                  <a:lnTo>
                    <a:pt x="2139" y="27"/>
                  </a:lnTo>
                  <a:lnTo>
                    <a:pt x="2084" y="27"/>
                  </a:lnTo>
                  <a:lnTo>
                    <a:pt x="2084" y="68"/>
                  </a:lnTo>
                  <a:lnTo>
                    <a:pt x="2135" y="68"/>
                  </a:lnTo>
                  <a:lnTo>
                    <a:pt x="2135" y="92"/>
                  </a:lnTo>
                  <a:lnTo>
                    <a:pt x="2084" y="92"/>
                  </a:lnTo>
                  <a:lnTo>
                    <a:pt x="2084" y="141"/>
                  </a:lnTo>
                  <a:lnTo>
                    <a:pt x="2139" y="141"/>
                  </a:lnTo>
                  <a:lnTo>
                    <a:pt x="2139" y="166"/>
                  </a:lnTo>
                  <a:lnTo>
                    <a:pt x="2054" y="166"/>
                  </a:lnTo>
                  <a:lnTo>
                    <a:pt x="2054" y="3"/>
                  </a:lnTo>
                  <a:close/>
                  <a:moveTo>
                    <a:pt x="1905" y="3"/>
                  </a:moveTo>
                  <a:lnTo>
                    <a:pt x="1935" y="3"/>
                  </a:lnTo>
                  <a:lnTo>
                    <a:pt x="1935" y="166"/>
                  </a:lnTo>
                  <a:lnTo>
                    <a:pt x="1905" y="166"/>
                  </a:lnTo>
                  <a:lnTo>
                    <a:pt x="1905" y="3"/>
                  </a:lnTo>
                  <a:close/>
                  <a:moveTo>
                    <a:pt x="1271" y="3"/>
                  </a:moveTo>
                  <a:lnTo>
                    <a:pt x="1300" y="3"/>
                  </a:lnTo>
                  <a:lnTo>
                    <a:pt x="1300" y="141"/>
                  </a:lnTo>
                  <a:lnTo>
                    <a:pt x="1355" y="141"/>
                  </a:lnTo>
                  <a:lnTo>
                    <a:pt x="1355" y="166"/>
                  </a:lnTo>
                  <a:lnTo>
                    <a:pt x="1271" y="166"/>
                  </a:lnTo>
                  <a:lnTo>
                    <a:pt x="1271" y="3"/>
                  </a:lnTo>
                  <a:close/>
                  <a:moveTo>
                    <a:pt x="832" y="3"/>
                  </a:moveTo>
                  <a:lnTo>
                    <a:pt x="863" y="3"/>
                  </a:lnTo>
                  <a:lnTo>
                    <a:pt x="886" y="63"/>
                  </a:lnTo>
                  <a:lnTo>
                    <a:pt x="894" y="82"/>
                  </a:lnTo>
                  <a:lnTo>
                    <a:pt x="901" y="104"/>
                  </a:lnTo>
                  <a:lnTo>
                    <a:pt x="907" y="127"/>
                  </a:lnTo>
                  <a:lnTo>
                    <a:pt x="908" y="127"/>
                  </a:lnTo>
                  <a:lnTo>
                    <a:pt x="906" y="105"/>
                  </a:lnTo>
                  <a:lnTo>
                    <a:pt x="905" y="81"/>
                  </a:lnTo>
                  <a:lnTo>
                    <a:pt x="904" y="58"/>
                  </a:lnTo>
                  <a:lnTo>
                    <a:pt x="904" y="36"/>
                  </a:lnTo>
                  <a:lnTo>
                    <a:pt x="904" y="3"/>
                  </a:lnTo>
                  <a:lnTo>
                    <a:pt x="933" y="3"/>
                  </a:lnTo>
                  <a:lnTo>
                    <a:pt x="933" y="166"/>
                  </a:lnTo>
                  <a:lnTo>
                    <a:pt x="902" y="166"/>
                  </a:lnTo>
                  <a:lnTo>
                    <a:pt x="879" y="108"/>
                  </a:lnTo>
                  <a:lnTo>
                    <a:pt x="872" y="89"/>
                  </a:lnTo>
                  <a:lnTo>
                    <a:pt x="864" y="68"/>
                  </a:lnTo>
                  <a:lnTo>
                    <a:pt x="858" y="43"/>
                  </a:lnTo>
                  <a:lnTo>
                    <a:pt x="857" y="43"/>
                  </a:lnTo>
                  <a:lnTo>
                    <a:pt x="859" y="66"/>
                  </a:lnTo>
                  <a:lnTo>
                    <a:pt x="860" y="90"/>
                  </a:lnTo>
                  <a:lnTo>
                    <a:pt x="861" y="114"/>
                  </a:lnTo>
                  <a:lnTo>
                    <a:pt x="861" y="136"/>
                  </a:lnTo>
                  <a:lnTo>
                    <a:pt x="861" y="166"/>
                  </a:lnTo>
                  <a:lnTo>
                    <a:pt x="832" y="166"/>
                  </a:lnTo>
                  <a:lnTo>
                    <a:pt x="832" y="3"/>
                  </a:lnTo>
                  <a:close/>
                  <a:moveTo>
                    <a:pt x="612" y="3"/>
                  </a:moveTo>
                  <a:lnTo>
                    <a:pt x="642" y="3"/>
                  </a:lnTo>
                  <a:lnTo>
                    <a:pt x="642" y="68"/>
                  </a:lnTo>
                  <a:lnTo>
                    <a:pt x="684" y="68"/>
                  </a:lnTo>
                  <a:lnTo>
                    <a:pt x="684" y="3"/>
                  </a:lnTo>
                  <a:lnTo>
                    <a:pt x="714" y="3"/>
                  </a:lnTo>
                  <a:lnTo>
                    <a:pt x="714" y="166"/>
                  </a:lnTo>
                  <a:lnTo>
                    <a:pt x="684" y="166"/>
                  </a:lnTo>
                  <a:lnTo>
                    <a:pt x="684" y="92"/>
                  </a:lnTo>
                  <a:lnTo>
                    <a:pt x="642" y="92"/>
                  </a:lnTo>
                  <a:lnTo>
                    <a:pt x="642" y="166"/>
                  </a:lnTo>
                  <a:lnTo>
                    <a:pt x="612" y="166"/>
                  </a:lnTo>
                  <a:lnTo>
                    <a:pt x="612" y="3"/>
                  </a:lnTo>
                  <a:close/>
                  <a:moveTo>
                    <a:pt x="208" y="3"/>
                  </a:moveTo>
                  <a:lnTo>
                    <a:pt x="292" y="3"/>
                  </a:lnTo>
                  <a:lnTo>
                    <a:pt x="292" y="27"/>
                  </a:lnTo>
                  <a:lnTo>
                    <a:pt x="237" y="27"/>
                  </a:lnTo>
                  <a:lnTo>
                    <a:pt x="237" y="68"/>
                  </a:lnTo>
                  <a:lnTo>
                    <a:pt x="287" y="68"/>
                  </a:lnTo>
                  <a:lnTo>
                    <a:pt x="287" y="92"/>
                  </a:lnTo>
                  <a:lnTo>
                    <a:pt x="237" y="92"/>
                  </a:lnTo>
                  <a:lnTo>
                    <a:pt x="237" y="141"/>
                  </a:lnTo>
                  <a:lnTo>
                    <a:pt x="292" y="141"/>
                  </a:lnTo>
                  <a:lnTo>
                    <a:pt x="292" y="166"/>
                  </a:lnTo>
                  <a:lnTo>
                    <a:pt x="208" y="166"/>
                  </a:lnTo>
                  <a:lnTo>
                    <a:pt x="208" y="3"/>
                  </a:lnTo>
                  <a:close/>
                  <a:moveTo>
                    <a:pt x="0" y="3"/>
                  </a:moveTo>
                  <a:lnTo>
                    <a:pt x="102" y="3"/>
                  </a:lnTo>
                  <a:lnTo>
                    <a:pt x="102" y="27"/>
                  </a:lnTo>
                  <a:lnTo>
                    <a:pt x="66" y="27"/>
                  </a:lnTo>
                  <a:lnTo>
                    <a:pt x="66" y="166"/>
                  </a:lnTo>
                  <a:lnTo>
                    <a:pt x="36" y="166"/>
                  </a:lnTo>
                  <a:lnTo>
                    <a:pt x="36" y="27"/>
                  </a:lnTo>
                  <a:lnTo>
                    <a:pt x="0" y="27"/>
                  </a:lnTo>
                  <a:lnTo>
                    <a:pt x="0" y="3"/>
                  </a:lnTo>
                  <a:close/>
                  <a:moveTo>
                    <a:pt x="2295" y="0"/>
                  </a:moveTo>
                  <a:lnTo>
                    <a:pt x="2311" y="1"/>
                  </a:lnTo>
                  <a:lnTo>
                    <a:pt x="2322" y="6"/>
                  </a:lnTo>
                  <a:lnTo>
                    <a:pt x="2330" y="13"/>
                  </a:lnTo>
                  <a:lnTo>
                    <a:pt x="2336" y="20"/>
                  </a:lnTo>
                  <a:lnTo>
                    <a:pt x="2339" y="28"/>
                  </a:lnTo>
                  <a:lnTo>
                    <a:pt x="2341" y="38"/>
                  </a:lnTo>
                  <a:lnTo>
                    <a:pt x="2342" y="46"/>
                  </a:lnTo>
                  <a:lnTo>
                    <a:pt x="2342" y="52"/>
                  </a:lnTo>
                  <a:lnTo>
                    <a:pt x="2313" y="52"/>
                  </a:lnTo>
                  <a:lnTo>
                    <a:pt x="2313" y="44"/>
                  </a:lnTo>
                  <a:lnTo>
                    <a:pt x="2312" y="37"/>
                  </a:lnTo>
                  <a:lnTo>
                    <a:pt x="2308" y="31"/>
                  </a:lnTo>
                  <a:lnTo>
                    <a:pt x="2303" y="26"/>
                  </a:lnTo>
                  <a:lnTo>
                    <a:pt x="2295" y="24"/>
                  </a:lnTo>
                  <a:lnTo>
                    <a:pt x="2291" y="24"/>
                  </a:lnTo>
                  <a:lnTo>
                    <a:pt x="2288" y="25"/>
                  </a:lnTo>
                  <a:lnTo>
                    <a:pt x="2284" y="26"/>
                  </a:lnTo>
                  <a:lnTo>
                    <a:pt x="2282" y="28"/>
                  </a:lnTo>
                  <a:lnTo>
                    <a:pt x="2280" y="32"/>
                  </a:lnTo>
                  <a:lnTo>
                    <a:pt x="2279" y="35"/>
                  </a:lnTo>
                  <a:lnTo>
                    <a:pt x="2279" y="39"/>
                  </a:lnTo>
                  <a:lnTo>
                    <a:pt x="2280" y="47"/>
                  </a:lnTo>
                  <a:lnTo>
                    <a:pt x="2283" y="54"/>
                  </a:lnTo>
                  <a:lnTo>
                    <a:pt x="2290" y="58"/>
                  </a:lnTo>
                  <a:lnTo>
                    <a:pt x="2296" y="63"/>
                  </a:lnTo>
                  <a:lnTo>
                    <a:pt x="2304" y="68"/>
                  </a:lnTo>
                  <a:lnTo>
                    <a:pt x="2315" y="75"/>
                  </a:lnTo>
                  <a:lnTo>
                    <a:pt x="2324" y="83"/>
                  </a:lnTo>
                  <a:lnTo>
                    <a:pt x="2331" y="89"/>
                  </a:lnTo>
                  <a:lnTo>
                    <a:pt x="2340" y="99"/>
                  </a:lnTo>
                  <a:lnTo>
                    <a:pt x="2344" y="110"/>
                  </a:lnTo>
                  <a:lnTo>
                    <a:pt x="2346" y="123"/>
                  </a:lnTo>
                  <a:lnTo>
                    <a:pt x="2343" y="140"/>
                  </a:lnTo>
                  <a:lnTo>
                    <a:pt x="2337" y="153"/>
                  </a:lnTo>
                  <a:lnTo>
                    <a:pt x="2326" y="162"/>
                  </a:lnTo>
                  <a:lnTo>
                    <a:pt x="2313" y="168"/>
                  </a:lnTo>
                  <a:lnTo>
                    <a:pt x="2296" y="170"/>
                  </a:lnTo>
                  <a:lnTo>
                    <a:pt x="2280" y="168"/>
                  </a:lnTo>
                  <a:lnTo>
                    <a:pt x="2268" y="164"/>
                  </a:lnTo>
                  <a:lnTo>
                    <a:pt x="2258" y="156"/>
                  </a:lnTo>
                  <a:lnTo>
                    <a:pt x="2252" y="146"/>
                  </a:lnTo>
                  <a:lnTo>
                    <a:pt x="2249" y="134"/>
                  </a:lnTo>
                  <a:lnTo>
                    <a:pt x="2248" y="120"/>
                  </a:lnTo>
                  <a:lnTo>
                    <a:pt x="2248" y="109"/>
                  </a:lnTo>
                  <a:lnTo>
                    <a:pt x="2277" y="109"/>
                  </a:lnTo>
                  <a:lnTo>
                    <a:pt x="2277" y="118"/>
                  </a:lnTo>
                  <a:lnTo>
                    <a:pt x="2277" y="127"/>
                  </a:lnTo>
                  <a:lnTo>
                    <a:pt x="2279" y="135"/>
                  </a:lnTo>
                  <a:lnTo>
                    <a:pt x="2282" y="140"/>
                  </a:lnTo>
                  <a:lnTo>
                    <a:pt x="2289" y="144"/>
                  </a:lnTo>
                  <a:lnTo>
                    <a:pt x="2296" y="145"/>
                  </a:lnTo>
                  <a:lnTo>
                    <a:pt x="2304" y="144"/>
                  </a:lnTo>
                  <a:lnTo>
                    <a:pt x="2311" y="140"/>
                  </a:lnTo>
                  <a:lnTo>
                    <a:pt x="2314" y="135"/>
                  </a:lnTo>
                  <a:lnTo>
                    <a:pt x="2315" y="127"/>
                  </a:lnTo>
                  <a:lnTo>
                    <a:pt x="2314" y="117"/>
                  </a:lnTo>
                  <a:lnTo>
                    <a:pt x="2309" y="111"/>
                  </a:lnTo>
                  <a:lnTo>
                    <a:pt x="2302" y="105"/>
                  </a:lnTo>
                  <a:lnTo>
                    <a:pt x="2291" y="96"/>
                  </a:lnTo>
                  <a:lnTo>
                    <a:pt x="2278" y="88"/>
                  </a:lnTo>
                  <a:lnTo>
                    <a:pt x="2266" y="79"/>
                  </a:lnTo>
                  <a:lnTo>
                    <a:pt x="2256" y="67"/>
                  </a:lnTo>
                  <a:lnTo>
                    <a:pt x="2250" y="56"/>
                  </a:lnTo>
                  <a:lnTo>
                    <a:pt x="2248" y="43"/>
                  </a:lnTo>
                  <a:lnTo>
                    <a:pt x="2250" y="27"/>
                  </a:lnTo>
                  <a:lnTo>
                    <a:pt x="2255" y="16"/>
                  </a:lnTo>
                  <a:lnTo>
                    <a:pt x="2264" y="7"/>
                  </a:lnTo>
                  <a:lnTo>
                    <a:pt x="2278" y="1"/>
                  </a:lnTo>
                  <a:lnTo>
                    <a:pt x="2295" y="0"/>
                  </a:lnTo>
                  <a:close/>
                  <a:moveTo>
                    <a:pt x="1736" y="0"/>
                  </a:moveTo>
                  <a:lnTo>
                    <a:pt x="1750" y="1"/>
                  </a:lnTo>
                  <a:lnTo>
                    <a:pt x="1763" y="4"/>
                  </a:lnTo>
                  <a:lnTo>
                    <a:pt x="1772" y="11"/>
                  </a:lnTo>
                  <a:lnTo>
                    <a:pt x="1781" y="20"/>
                  </a:lnTo>
                  <a:lnTo>
                    <a:pt x="1786" y="35"/>
                  </a:lnTo>
                  <a:lnTo>
                    <a:pt x="1787" y="44"/>
                  </a:lnTo>
                  <a:lnTo>
                    <a:pt x="1787" y="55"/>
                  </a:lnTo>
                  <a:lnTo>
                    <a:pt x="1758" y="55"/>
                  </a:lnTo>
                  <a:lnTo>
                    <a:pt x="1757" y="45"/>
                  </a:lnTo>
                  <a:lnTo>
                    <a:pt x="1755" y="37"/>
                  </a:lnTo>
                  <a:lnTo>
                    <a:pt x="1752" y="31"/>
                  </a:lnTo>
                  <a:lnTo>
                    <a:pt x="1746" y="26"/>
                  </a:lnTo>
                  <a:lnTo>
                    <a:pt x="1736" y="24"/>
                  </a:lnTo>
                  <a:lnTo>
                    <a:pt x="1727" y="26"/>
                  </a:lnTo>
                  <a:lnTo>
                    <a:pt x="1721" y="31"/>
                  </a:lnTo>
                  <a:lnTo>
                    <a:pt x="1717" y="37"/>
                  </a:lnTo>
                  <a:lnTo>
                    <a:pt x="1715" y="44"/>
                  </a:lnTo>
                  <a:lnTo>
                    <a:pt x="1714" y="51"/>
                  </a:lnTo>
                  <a:lnTo>
                    <a:pt x="1714" y="59"/>
                  </a:lnTo>
                  <a:lnTo>
                    <a:pt x="1714" y="65"/>
                  </a:lnTo>
                  <a:lnTo>
                    <a:pt x="1714" y="110"/>
                  </a:lnTo>
                  <a:lnTo>
                    <a:pt x="1714" y="117"/>
                  </a:lnTo>
                  <a:lnTo>
                    <a:pt x="1715" y="126"/>
                  </a:lnTo>
                  <a:lnTo>
                    <a:pt x="1717" y="133"/>
                  </a:lnTo>
                  <a:lnTo>
                    <a:pt x="1721" y="139"/>
                  </a:lnTo>
                  <a:lnTo>
                    <a:pt x="1727" y="143"/>
                  </a:lnTo>
                  <a:lnTo>
                    <a:pt x="1736" y="145"/>
                  </a:lnTo>
                  <a:lnTo>
                    <a:pt x="1745" y="143"/>
                  </a:lnTo>
                  <a:lnTo>
                    <a:pt x="1751" y="137"/>
                  </a:lnTo>
                  <a:lnTo>
                    <a:pt x="1754" y="129"/>
                  </a:lnTo>
                  <a:lnTo>
                    <a:pt x="1757" y="116"/>
                  </a:lnTo>
                  <a:lnTo>
                    <a:pt x="1758" y="103"/>
                  </a:lnTo>
                  <a:lnTo>
                    <a:pt x="1737" y="103"/>
                  </a:lnTo>
                  <a:lnTo>
                    <a:pt x="1737" y="79"/>
                  </a:lnTo>
                  <a:lnTo>
                    <a:pt x="1787" y="79"/>
                  </a:lnTo>
                  <a:lnTo>
                    <a:pt x="1787" y="166"/>
                  </a:lnTo>
                  <a:lnTo>
                    <a:pt x="1764" y="166"/>
                  </a:lnTo>
                  <a:lnTo>
                    <a:pt x="1764" y="147"/>
                  </a:lnTo>
                  <a:lnTo>
                    <a:pt x="1764" y="147"/>
                  </a:lnTo>
                  <a:lnTo>
                    <a:pt x="1759" y="158"/>
                  </a:lnTo>
                  <a:lnTo>
                    <a:pt x="1751" y="164"/>
                  </a:lnTo>
                  <a:lnTo>
                    <a:pt x="1744" y="168"/>
                  </a:lnTo>
                  <a:lnTo>
                    <a:pt x="1736" y="170"/>
                  </a:lnTo>
                  <a:lnTo>
                    <a:pt x="1719" y="168"/>
                  </a:lnTo>
                  <a:lnTo>
                    <a:pt x="1706" y="164"/>
                  </a:lnTo>
                  <a:lnTo>
                    <a:pt x="1697" y="158"/>
                  </a:lnTo>
                  <a:lnTo>
                    <a:pt x="1691" y="149"/>
                  </a:lnTo>
                  <a:lnTo>
                    <a:pt x="1686" y="137"/>
                  </a:lnTo>
                  <a:lnTo>
                    <a:pt x="1684" y="125"/>
                  </a:lnTo>
                  <a:lnTo>
                    <a:pt x="1683" y="111"/>
                  </a:lnTo>
                  <a:lnTo>
                    <a:pt x="1683" y="95"/>
                  </a:lnTo>
                  <a:lnTo>
                    <a:pt x="1683" y="72"/>
                  </a:lnTo>
                  <a:lnTo>
                    <a:pt x="1683" y="57"/>
                  </a:lnTo>
                  <a:lnTo>
                    <a:pt x="1685" y="43"/>
                  </a:lnTo>
                  <a:lnTo>
                    <a:pt x="1687" y="31"/>
                  </a:lnTo>
                  <a:lnTo>
                    <a:pt x="1692" y="20"/>
                  </a:lnTo>
                  <a:lnTo>
                    <a:pt x="1698" y="12"/>
                  </a:lnTo>
                  <a:lnTo>
                    <a:pt x="1707" y="6"/>
                  </a:lnTo>
                  <a:lnTo>
                    <a:pt x="1720" y="1"/>
                  </a:lnTo>
                  <a:lnTo>
                    <a:pt x="1736" y="0"/>
                  </a:lnTo>
                  <a:close/>
                  <a:moveTo>
                    <a:pt x="1518" y="0"/>
                  </a:moveTo>
                  <a:lnTo>
                    <a:pt x="1533" y="1"/>
                  </a:lnTo>
                  <a:lnTo>
                    <a:pt x="1546" y="6"/>
                  </a:lnTo>
                  <a:lnTo>
                    <a:pt x="1555" y="12"/>
                  </a:lnTo>
                  <a:lnTo>
                    <a:pt x="1562" y="20"/>
                  </a:lnTo>
                  <a:lnTo>
                    <a:pt x="1566" y="31"/>
                  </a:lnTo>
                  <a:lnTo>
                    <a:pt x="1568" y="43"/>
                  </a:lnTo>
                  <a:lnTo>
                    <a:pt x="1570" y="57"/>
                  </a:lnTo>
                  <a:lnTo>
                    <a:pt x="1570" y="72"/>
                  </a:lnTo>
                  <a:lnTo>
                    <a:pt x="1570" y="95"/>
                  </a:lnTo>
                  <a:lnTo>
                    <a:pt x="1570" y="111"/>
                  </a:lnTo>
                  <a:lnTo>
                    <a:pt x="1569" y="125"/>
                  </a:lnTo>
                  <a:lnTo>
                    <a:pt x="1567" y="137"/>
                  </a:lnTo>
                  <a:lnTo>
                    <a:pt x="1563" y="149"/>
                  </a:lnTo>
                  <a:lnTo>
                    <a:pt x="1555" y="158"/>
                  </a:lnTo>
                  <a:lnTo>
                    <a:pt x="1546" y="164"/>
                  </a:lnTo>
                  <a:lnTo>
                    <a:pt x="1533" y="168"/>
                  </a:lnTo>
                  <a:lnTo>
                    <a:pt x="1518" y="170"/>
                  </a:lnTo>
                  <a:lnTo>
                    <a:pt x="1501" y="168"/>
                  </a:lnTo>
                  <a:lnTo>
                    <a:pt x="1488" y="164"/>
                  </a:lnTo>
                  <a:lnTo>
                    <a:pt x="1479" y="158"/>
                  </a:lnTo>
                  <a:lnTo>
                    <a:pt x="1473" y="149"/>
                  </a:lnTo>
                  <a:lnTo>
                    <a:pt x="1469" y="137"/>
                  </a:lnTo>
                  <a:lnTo>
                    <a:pt x="1466" y="125"/>
                  </a:lnTo>
                  <a:lnTo>
                    <a:pt x="1465" y="111"/>
                  </a:lnTo>
                  <a:lnTo>
                    <a:pt x="1465" y="95"/>
                  </a:lnTo>
                  <a:lnTo>
                    <a:pt x="1465" y="72"/>
                  </a:lnTo>
                  <a:lnTo>
                    <a:pt x="1465" y="57"/>
                  </a:lnTo>
                  <a:lnTo>
                    <a:pt x="1467" y="43"/>
                  </a:lnTo>
                  <a:lnTo>
                    <a:pt x="1470" y="31"/>
                  </a:lnTo>
                  <a:lnTo>
                    <a:pt x="1474" y="20"/>
                  </a:lnTo>
                  <a:lnTo>
                    <a:pt x="1480" y="12"/>
                  </a:lnTo>
                  <a:lnTo>
                    <a:pt x="1489" y="6"/>
                  </a:lnTo>
                  <a:lnTo>
                    <a:pt x="1501" y="1"/>
                  </a:lnTo>
                  <a:lnTo>
                    <a:pt x="1518" y="0"/>
                  </a:lnTo>
                  <a:close/>
                  <a:moveTo>
                    <a:pt x="1102" y="0"/>
                  </a:moveTo>
                  <a:lnTo>
                    <a:pt x="1118" y="1"/>
                  </a:lnTo>
                  <a:lnTo>
                    <a:pt x="1130" y="6"/>
                  </a:lnTo>
                  <a:lnTo>
                    <a:pt x="1140" y="12"/>
                  </a:lnTo>
                  <a:lnTo>
                    <a:pt x="1146" y="20"/>
                  </a:lnTo>
                  <a:lnTo>
                    <a:pt x="1150" y="31"/>
                  </a:lnTo>
                  <a:lnTo>
                    <a:pt x="1152" y="43"/>
                  </a:lnTo>
                  <a:lnTo>
                    <a:pt x="1153" y="57"/>
                  </a:lnTo>
                  <a:lnTo>
                    <a:pt x="1154" y="72"/>
                  </a:lnTo>
                  <a:lnTo>
                    <a:pt x="1154" y="95"/>
                  </a:lnTo>
                  <a:lnTo>
                    <a:pt x="1154" y="111"/>
                  </a:lnTo>
                  <a:lnTo>
                    <a:pt x="1153" y="125"/>
                  </a:lnTo>
                  <a:lnTo>
                    <a:pt x="1151" y="137"/>
                  </a:lnTo>
                  <a:lnTo>
                    <a:pt x="1147" y="149"/>
                  </a:lnTo>
                  <a:lnTo>
                    <a:pt x="1140" y="158"/>
                  </a:lnTo>
                  <a:lnTo>
                    <a:pt x="1131" y="164"/>
                  </a:lnTo>
                  <a:lnTo>
                    <a:pt x="1119" y="168"/>
                  </a:lnTo>
                  <a:lnTo>
                    <a:pt x="1102" y="170"/>
                  </a:lnTo>
                  <a:lnTo>
                    <a:pt x="1085" y="168"/>
                  </a:lnTo>
                  <a:lnTo>
                    <a:pt x="1073" y="164"/>
                  </a:lnTo>
                  <a:lnTo>
                    <a:pt x="1064" y="158"/>
                  </a:lnTo>
                  <a:lnTo>
                    <a:pt x="1057" y="149"/>
                  </a:lnTo>
                  <a:lnTo>
                    <a:pt x="1054" y="137"/>
                  </a:lnTo>
                  <a:lnTo>
                    <a:pt x="1051" y="125"/>
                  </a:lnTo>
                  <a:lnTo>
                    <a:pt x="1050" y="111"/>
                  </a:lnTo>
                  <a:lnTo>
                    <a:pt x="1050" y="95"/>
                  </a:lnTo>
                  <a:lnTo>
                    <a:pt x="1050" y="72"/>
                  </a:lnTo>
                  <a:lnTo>
                    <a:pt x="1051" y="57"/>
                  </a:lnTo>
                  <a:lnTo>
                    <a:pt x="1052" y="43"/>
                  </a:lnTo>
                  <a:lnTo>
                    <a:pt x="1054" y="31"/>
                  </a:lnTo>
                  <a:lnTo>
                    <a:pt x="1058" y="20"/>
                  </a:lnTo>
                  <a:lnTo>
                    <a:pt x="1064" y="12"/>
                  </a:lnTo>
                  <a:lnTo>
                    <a:pt x="1074" y="6"/>
                  </a:lnTo>
                  <a:lnTo>
                    <a:pt x="1086" y="1"/>
                  </a:lnTo>
                  <a:lnTo>
                    <a:pt x="1102" y="0"/>
                  </a:lnTo>
                  <a:close/>
                  <a:moveTo>
                    <a:pt x="455" y="0"/>
                  </a:moveTo>
                  <a:lnTo>
                    <a:pt x="468" y="1"/>
                  </a:lnTo>
                  <a:lnTo>
                    <a:pt x="481" y="7"/>
                  </a:lnTo>
                  <a:lnTo>
                    <a:pt x="489" y="15"/>
                  </a:lnTo>
                  <a:lnTo>
                    <a:pt x="496" y="26"/>
                  </a:lnTo>
                  <a:lnTo>
                    <a:pt x="498" y="41"/>
                  </a:lnTo>
                  <a:lnTo>
                    <a:pt x="499" y="45"/>
                  </a:lnTo>
                  <a:lnTo>
                    <a:pt x="499" y="50"/>
                  </a:lnTo>
                  <a:lnTo>
                    <a:pt x="499" y="55"/>
                  </a:lnTo>
                  <a:lnTo>
                    <a:pt x="469" y="55"/>
                  </a:lnTo>
                  <a:lnTo>
                    <a:pt x="468" y="48"/>
                  </a:lnTo>
                  <a:lnTo>
                    <a:pt x="467" y="42"/>
                  </a:lnTo>
                  <a:lnTo>
                    <a:pt x="466" y="36"/>
                  </a:lnTo>
                  <a:lnTo>
                    <a:pt x="464" y="30"/>
                  </a:lnTo>
                  <a:lnTo>
                    <a:pt x="461" y="25"/>
                  </a:lnTo>
                  <a:lnTo>
                    <a:pt x="455" y="24"/>
                  </a:lnTo>
                  <a:lnTo>
                    <a:pt x="445" y="26"/>
                  </a:lnTo>
                  <a:lnTo>
                    <a:pt x="440" y="31"/>
                  </a:lnTo>
                  <a:lnTo>
                    <a:pt x="436" y="37"/>
                  </a:lnTo>
                  <a:lnTo>
                    <a:pt x="434" y="44"/>
                  </a:lnTo>
                  <a:lnTo>
                    <a:pt x="433" y="51"/>
                  </a:lnTo>
                  <a:lnTo>
                    <a:pt x="432" y="59"/>
                  </a:lnTo>
                  <a:lnTo>
                    <a:pt x="432" y="65"/>
                  </a:lnTo>
                  <a:lnTo>
                    <a:pt x="432" y="110"/>
                  </a:lnTo>
                  <a:lnTo>
                    <a:pt x="433" y="117"/>
                  </a:lnTo>
                  <a:lnTo>
                    <a:pt x="433" y="126"/>
                  </a:lnTo>
                  <a:lnTo>
                    <a:pt x="436" y="133"/>
                  </a:lnTo>
                  <a:lnTo>
                    <a:pt x="439" y="139"/>
                  </a:lnTo>
                  <a:lnTo>
                    <a:pt x="445" y="143"/>
                  </a:lnTo>
                  <a:lnTo>
                    <a:pt x="455" y="145"/>
                  </a:lnTo>
                  <a:lnTo>
                    <a:pt x="461" y="143"/>
                  </a:lnTo>
                  <a:lnTo>
                    <a:pt x="465" y="138"/>
                  </a:lnTo>
                  <a:lnTo>
                    <a:pt x="467" y="131"/>
                  </a:lnTo>
                  <a:lnTo>
                    <a:pt x="468" y="122"/>
                  </a:lnTo>
                  <a:lnTo>
                    <a:pt x="468" y="114"/>
                  </a:lnTo>
                  <a:lnTo>
                    <a:pt x="469" y="108"/>
                  </a:lnTo>
                  <a:lnTo>
                    <a:pt x="500" y="108"/>
                  </a:lnTo>
                  <a:lnTo>
                    <a:pt x="499" y="113"/>
                  </a:lnTo>
                  <a:lnTo>
                    <a:pt x="499" y="117"/>
                  </a:lnTo>
                  <a:lnTo>
                    <a:pt x="498" y="132"/>
                  </a:lnTo>
                  <a:lnTo>
                    <a:pt x="495" y="144"/>
                  </a:lnTo>
                  <a:lnTo>
                    <a:pt x="488" y="155"/>
                  </a:lnTo>
                  <a:lnTo>
                    <a:pt x="480" y="163"/>
                  </a:lnTo>
                  <a:lnTo>
                    <a:pt x="469" y="168"/>
                  </a:lnTo>
                  <a:lnTo>
                    <a:pt x="455" y="170"/>
                  </a:lnTo>
                  <a:lnTo>
                    <a:pt x="438" y="168"/>
                  </a:lnTo>
                  <a:lnTo>
                    <a:pt x="425" y="164"/>
                  </a:lnTo>
                  <a:lnTo>
                    <a:pt x="416" y="158"/>
                  </a:lnTo>
                  <a:lnTo>
                    <a:pt x="409" y="149"/>
                  </a:lnTo>
                  <a:lnTo>
                    <a:pt x="405" y="137"/>
                  </a:lnTo>
                  <a:lnTo>
                    <a:pt x="402" y="125"/>
                  </a:lnTo>
                  <a:lnTo>
                    <a:pt x="401" y="111"/>
                  </a:lnTo>
                  <a:lnTo>
                    <a:pt x="401" y="95"/>
                  </a:lnTo>
                  <a:lnTo>
                    <a:pt x="401" y="72"/>
                  </a:lnTo>
                  <a:lnTo>
                    <a:pt x="402" y="57"/>
                  </a:lnTo>
                  <a:lnTo>
                    <a:pt x="403" y="43"/>
                  </a:lnTo>
                  <a:lnTo>
                    <a:pt x="406" y="31"/>
                  </a:lnTo>
                  <a:lnTo>
                    <a:pt x="411" y="20"/>
                  </a:lnTo>
                  <a:lnTo>
                    <a:pt x="417" y="12"/>
                  </a:lnTo>
                  <a:lnTo>
                    <a:pt x="425" y="6"/>
                  </a:lnTo>
                  <a:lnTo>
                    <a:pt x="438" y="1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3" name="Rectangle 506"/>
            <p:cNvSpPr>
              <a:spLocks noChangeArrowheads="1"/>
            </p:cNvSpPr>
            <p:nvPr userDrawn="1"/>
          </p:nvSpPr>
          <p:spPr bwMode="auto">
            <a:xfrm>
              <a:off x="956" y="2148"/>
              <a:ext cx="784" cy="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4" name="Rectangle 507"/>
            <p:cNvSpPr>
              <a:spLocks noChangeArrowheads="1"/>
            </p:cNvSpPr>
            <p:nvPr userDrawn="1"/>
          </p:nvSpPr>
          <p:spPr bwMode="auto">
            <a:xfrm>
              <a:off x="596" y="1853"/>
              <a:ext cx="110" cy="371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5" name="Rectangle 508"/>
            <p:cNvSpPr>
              <a:spLocks noChangeArrowheads="1"/>
            </p:cNvSpPr>
            <p:nvPr userDrawn="1"/>
          </p:nvSpPr>
          <p:spPr bwMode="auto">
            <a:xfrm>
              <a:off x="810" y="1853"/>
              <a:ext cx="110" cy="371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6" name="Freeform 509"/>
            <p:cNvSpPr/>
            <p:nvPr userDrawn="1"/>
          </p:nvSpPr>
          <p:spPr bwMode="auto">
            <a:xfrm>
              <a:off x="596" y="1856"/>
              <a:ext cx="502" cy="359"/>
            </a:xfrm>
            <a:custGeom>
              <a:avLst/>
              <a:gdLst>
                <a:gd name="T0" fmla="*/ 1440 w 1504"/>
                <a:gd name="T1" fmla="*/ 0 h 1077"/>
                <a:gd name="T2" fmla="*/ 1504 w 1504"/>
                <a:gd name="T3" fmla="*/ 2 h 1077"/>
                <a:gd name="T4" fmla="*/ 1441 w 1504"/>
                <a:gd name="T5" fmla="*/ 14 h 1077"/>
                <a:gd name="T6" fmla="*/ 1375 w 1504"/>
                <a:gd name="T7" fmla="*/ 32 h 1077"/>
                <a:gd name="T8" fmla="*/ 1308 w 1504"/>
                <a:gd name="T9" fmla="*/ 55 h 1077"/>
                <a:gd name="T10" fmla="*/ 1238 w 1504"/>
                <a:gd name="T11" fmla="*/ 82 h 1077"/>
                <a:gd name="T12" fmla="*/ 1168 w 1504"/>
                <a:gd name="T13" fmla="*/ 114 h 1077"/>
                <a:gd name="T14" fmla="*/ 1097 w 1504"/>
                <a:gd name="T15" fmla="*/ 149 h 1077"/>
                <a:gd name="T16" fmla="*/ 1025 w 1504"/>
                <a:gd name="T17" fmla="*/ 189 h 1077"/>
                <a:gd name="T18" fmla="*/ 954 w 1504"/>
                <a:gd name="T19" fmla="*/ 232 h 1077"/>
                <a:gd name="T20" fmla="*/ 881 w 1504"/>
                <a:gd name="T21" fmla="*/ 277 h 1077"/>
                <a:gd name="T22" fmla="*/ 809 w 1504"/>
                <a:gd name="T23" fmla="*/ 326 h 1077"/>
                <a:gd name="T24" fmla="*/ 737 w 1504"/>
                <a:gd name="T25" fmla="*/ 377 h 1077"/>
                <a:gd name="T26" fmla="*/ 667 w 1504"/>
                <a:gd name="T27" fmla="*/ 431 h 1077"/>
                <a:gd name="T28" fmla="*/ 597 w 1504"/>
                <a:gd name="T29" fmla="*/ 485 h 1077"/>
                <a:gd name="T30" fmla="*/ 527 w 1504"/>
                <a:gd name="T31" fmla="*/ 543 h 1077"/>
                <a:gd name="T32" fmla="*/ 459 w 1504"/>
                <a:gd name="T33" fmla="*/ 601 h 1077"/>
                <a:gd name="T34" fmla="*/ 393 w 1504"/>
                <a:gd name="T35" fmla="*/ 660 h 1077"/>
                <a:gd name="T36" fmla="*/ 329 w 1504"/>
                <a:gd name="T37" fmla="*/ 720 h 1077"/>
                <a:gd name="T38" fmla="*/ 268 w 1504"/>
                <a:gd name="T39" fmla="*/ 780 h 1077"/>
                <a:gd name="T40" fmla="*/ 208 w 1504"/>
                <a:gd name="T41" fmla="*/ 840 h 1077"/>
                <a:gd name="T42" fmla="*/ 151 w 1504"/>
                <a:gd name="T43" fmla="*/ 901 h 1077"/>
                <a:gd name="T44" fmla="*/ 97 w 1504"/>
                <a:gd name="T45" fmla="*/ 960 h 1077"/>
                <a:gd name="T46" fmla="*/ 47 w 1504"/>
                <a:gd name="T47" fmla="*/ 1019 h 1077"/>
                <a:gd name="T48" fmla="*/ 0 w 1504"/>
                <a:gd name="T49" fmla="*/ 1077 h 1077"/>
                <a:gd name="T50" fmla="*/ 0 w 1504"/>
                <a:gd name="T51" fmla="*/ 652 h 1077"/>
                <a:gd name="T52" fmla="*/ 51 w 1504"/>
                <a:gd name="T53" fmla="*/ 612 h 1077"/>
                <a:gd name="T54" fmla="*/ 105 w 1504"/>
                <a:gd name="T55" fmla="*/ 571 h 1077"/>
                <a:gd name="T56" fmla="*/ 163 w 1504"/>
                <a:gd name="T57" fmla="*/ 529 h 1077"/>
                <a:gd name="T58" fmla="*/ 224 w 1504"/>
                <a:gd name="T59" fmla="*/ 486 h 1077"/>
                <a:gd name="T60" fmla="*/ 288 w 1504"/>
                <a:gd name="T61" fmla="*/ 445 h 1077"/>
                <a:gd name="T62" fmla="*/ 354 w 1504"/>
                <a:gd name="T63" fmla="*/ 402 h 1077"/>
                <a:gd name="T64" fmla="*/ 422 w 1504"/>
                <a:gd name="T65" fmla="*/ 360 h 1077"/>
                <a:gd name="T66" fmla="*/ 492 w 1504"/>
                <a:gd name="T67" fmla="*/ 319 h 1077"/>
                <a:gd name="T68" fmla="*/ 563 w 1504"/>
                <a:gd name="T69" fmla="*/ 280 h 1077"/>
                <a:gd name="T70" fmla="*/ 636 w 1504"/>
                <a:gd name="T71" fmla="*/ 242 h 1077"/>
                <a:gd name="T72" fmla="*/ 711 w 1504"/>
                <a:gd name="T73" fmla="*/ 205 h 1077"/>
                <a:gd name="T74" fmla="*/ 785 w 1504"/>
                <a:gd name="T75" fmla="*/ 170 h 1077"/>
                <a:gd name="T76" fmla="*/ 859 w 1504"/>
                <a:gd name="T77" fmla="*/ 139 h 1077"/>
                <a:gd name="T78" fmla="*/ 935 w 1504"/>
                <a:gd name="T79" fmla="*/ 108 h 1077"/>
                <a:gd name="T80" fmla="*/ 1010 w 1504"/>
                <a:gd name="T81" fmla="*/ 82 h 1077"/>
                <a:gd name="T82" fmla="*/ 1085 w 1504"/>
                <a:gd name="T83" fmla="*/ 58 h 1077"/>
                <a:gd name="T84" fmla="*/ 1158 w 1504"/>
                <a:gd name="T85" fmla="*/ 38 h 1077"/>
                <a:gd name="T86" fmla="*/ 1230 w 1504"/>
                <a:gd name="T87" fmla="*/ 23 h 1077"/>
                <a:gd name="T88" fmla="*/ 1302 w 1504"/>
                <a:gd name="T89" fmla="*/ 10 h 1077"/>
                <a:gd name="T90" fmla="*/ 1371 w 1504"/>
                <a:gd name="T91" fmla="*/ 3 h 1077"/>
                <a:gd name="T92" fmla="*/ 1440 w 1504"/>
                <a:gd name="T93" fmla="*/ 0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4" h="1077">
                  <a:moveTo>
                    <a:pt x="1440" y="0"/>
                  </a:moveTo>
                  <a:lnTo>
                    <a:pt x="1504" y="2"/>
                  </a:lnTo>
                  <a:lnTo>
                    <a:pt x="1441" y="14"/>
                  </a:lnTo>
                  <a:lnTo>
                    <a:pt x="1375" y="32"/>
                  </a:lnTo>
                  <a:lnTo>
                    <a:pt x="1308" y="55"/>
                  </a:lnTo>
                  <a:lnTo>
                    <a:pt x="1238" y="82"/>
                  </a:lnTo>
                  <a:lnTo>
                    <a:pt x="1168" y="114"/>
                  </a:lnTo>
                  <a:lnTo>
                    <a:pt x="1097" y="149"/>
                  </a:lnTo>
                  <a:lnTo>
                    <a:pt x="1025" y="189"/>
                  </a:lnTo>
                  <a:lnTo>
                    <a:pt x="954" y="232"/>
                  </a:lnTo>
                  <a:lnTo>
                    <a:pt x="881" y="277"/>
                  </a:lnTo>
                  <a:lnTo>
                    <a:pt x="809" y="326"/>
                  </a:lnTo>
                  <a:lnTo>
                    <a:pt x="737" y="377"/>
                  </a:lnTo>
                  <a:lnTo>
                    <a:pt x="667" y="431"/>
                  </a:lnTo>
                  <a:lnTo>
                    <a:pt x="597" y="485"/>
                  </a:lnTo>
                  <a:lnTo>
                    <a:pt x="527" y="543"/>
                  </a:lnTo>
                  <a:lnTo>
                    <a:pt x="459" y="601"/>
                  </a:lnTo>
                  <a:lnTo>
                    <a:pt x="393" y="660"/>
                  </a:lnTo>
                  <a:lnTo>
                    <a:pt x="329" y="720"/>
                  </a:lnTo>
                  <a:lnTo>
                    <a:pt x="268" y="780"/>
                  </a:lnTo>
                  <a:lnTo>
                    <a:pt x="208" y="840"/>
                  </a:lnTo>
                  <a:lnTo>
                    <a:pt x="151" y="901"/>
                  </a:lnTo>
                  <a:lnTo>
                    <a:pt x="97" y="960"/>
                  </a:lnTo>
                  <a:lnTo>
                    <a:pt x="47" y="1019"/>
                  </a:lnTo>
                  <a:lnTo>
                    <a:pt x="0" y="1077"/>
                  </a:lnTo>
                  <a:lnTo>
                    <a:pt x="0" y="652"/>
                  </a:lnTo>
                  <a:lnTo>
                    <a:pt x="51" y="612"/>
                  </a:lnTo>
                  <a:lnTo>
                    <a:pt x="105" y="571"/>
                  </a:lnTo>
                  <a:lnTo>
                    <a:pt x="163" y="529"/>
                  </a:lnTo>
                  <a:lnTo>
                    <a:pt x="224" y="486"/>
                  </a:lnTo>
                  <a:lnTo>
                    <a:pt x="288" y="445"/>
                  </a:lnTo>
                  <a:lnTo>
                    <a:pt x="354" y="402"/>
                  </a:lnTo>
                  <a:lnTo>
                    <a:pt x="422" y="360"/>
                  </a:lnTo>
                  <a:lnTo>
                    <a:pt x="492" y="319"/>
                  </a:lnTo>
                  <a:lnTo>
                    <a:pt x="563" y="280"/>
                  </a:lnTo>
                  <a:lnTo>
                    <a:pt x="636" y="242"/>
                  </a:lnTo>
                  <a:lnTo>
                    <a:pt x="711" y="205"/>
                  </a:lnTo>
                  <a:lnTo>
                    <a:pt x="785" y="170"/>
                  </a:lnTo>
                  <a:lnTo>
                    <a:pt x="859" y="139"/>
                  </a:lnTo>
                  <a:lnTo>
                    <a:pt x="935" y="108"/>
                  </a:lnTo>
                  <a:lnTo>
                    <a:pt x="1010" y="82"/>
                  </a:lnTo>
                  <a:lnTo>
                    <a:pt x="1085" y="58"/>
                  </a:lnTo>
                  <a:lnTo>
                    <a:pt x="1158" y="38"/>
                  </a:lnTo>
                  <a:lnTo>
                    <a:pt x="1230" y="23"/>
                  </a:lnTo>
                  <a:lnTo>
                    <a:pt x="1302" y="10"/>
                  </a:lnTo>
                  <a:lnTo>
                    <a:pt x="1371" y="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7" name="Freeform 510"/>
            <p:cNvSpPr/>
            <p:nvPr userDrawn="1"/>
          </p:nvSpPr>
          <p:spPr bwMode="auto">
            <a:xfrm>
              <a:off x="592" y="2270"/>
              <a:ext cx="50" cy="70"/>
            </a:xfrm>
            <a:custGeom>
              <a:avLst/>
              <a:gdLst>
                <a:gd name="T0" fmla="*/ 0 w 150"/>
                <a:gd name="T1" fmla="*/ 0 h 208"/>
                <a:gd name="T2" fmla="*/ 47 w 150"/>
                <a:gd name="T3" fmla="*/ 0 h 208"/>
                <a:gd name="T4" fmla="*/ 74 w 150"/>
                <a:gd name="T5" fmla="*/ 80 h 208"/>
                <a:gd name="T6" fmla="*/ 75 w 150"/>
                <a:gd name="T7" fmla="*/ 80 h 208"/>
                <a:gd name="T8" fmla="*/ 105 w 150"/>
                <a:gd name="T9" fmla="*/ 0 h 208"/>
                <a:gd name="T10" fmla="*/ 150 w 150"/>
                <a:gd name="T11" fmla="*/ 0 h 208"/>
                <a:gd name="T12" fmla="*/ 96 w 150"/>
                <a:gd name="T13" fmla="*/ 126 h 208"/>
                <a:gd name="T14" fmla="*/ 96 w 150"/>
                <a:gd name="T15" fmla="*/ 208 h 208"/>
                <a:gd name="T16" fmla="*/ 54 w 150"/>
                <a:gd name="T17" fmla="*/ 208 h 208"/>
                <a:gd name="T18" fmla="*/ 54 w 150"/>
                <a:gd name="T19" fmla="*/ 126 h 208"/>
                <a:gd name="T20" fmla="*/ 0 w 150"/>
                <a:gd name="T2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208">
                  <a:moveTo>
                    <a:pt x="0" y="0"/>
                  </a:moveTo>
                  <a:lnTo>
                    <a:pt x="47" y="0"/>
                  </a:lnTo>
                  <a:lnTo>
                    <a:pt x="74" y="80"/>
                  </a:lnTo>
                  <a:lnTo>
                    <a:pt x="75" y="80"/>
                  </a:lnTo>
                  <a:lnTo>
                    <a:pt x="105" y="0"/>
                  </a:lnTo>
                  <a:lnTo>
                    <a:pt x="150" y="0"/>
                  </a:lnTo>
                  <a:lnTo>
                    <a:pt x="96" y="126"/>
                  </a:lnTo>
                  <a:lnTo>
                    <a:pt x="96" y="208"/>
                  </a:lnTo>
                  <a:lnTo>
                    <a:pt x="54" y="208"/>
                  </a:lnTo>
                  <a:lnTo>
                    <a:pt x="54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8" name="Freeform 511"/>
            <p:cNvSpPr>
              <a:spLocks noEditPoints="1"/>
            </p:cNvSpPr>
            <p:nvPr userDrawn="1"/>
          </p:nvSpPr>
          <p:spPr bwMode="auto">
            <a:xfrm>
              <a:off x="646" y="2269"/>
              <a:ext cx="47" cy="72"/>
            </a:xfrm>
            <a:custGeom>
              <a:avLst/>
              <a:gdLst>
                <a:gd name="T0" fmla="*/ 65 w 143"/>
                <a:gd name="T1" fmla="*/ 31 h 215"/>
                <a:gd name="T2" fmla="*/ 57 w 143"/>
                <a:gd name="T3" fmla="*/ 35 h 215"/>
                <a:gd name="T4" fmla="*/ 50 w 143"/>
                <a:gd name="T5" fmla="*/ 43 h 215"/>
                <a:gd name="T6" fmla="*/ 45 w 143"/>
                <a:gd name="T7" fmla="*/ 59 h 215"/>
                <a:gd name="T8" fmla="*/ 42 w 143"/>
                <a:gd name="T9" fmla="*/ 89 h 215"/>
                <a:gd name="T10" fmla="*/ 42 w 143"/>
                <a:gd name="T11" fmla="*/ 127 h 215"/>
                <a:gd name="T12" fmla="*/ 45 w 143"/>
                <a:gd name="T13" fmla="*/ 158 h 215"/>
                <a:gd name="T14" fmla="*/ 50 w 143"/>
                <a:gd name="T15" fmla="*/ 173 h 215"/>
                <a:gd name="T16" fmla="*/ 57 w 143"/>
                <a:gd name="T17" fmla="*/ 182 h 215"/>
                <a:gd name="T18" fmla="*/ 65 w 143"/>
                <a:gd name="T19" fmla="*/ 185 h 215"/>
                <a:gd name="T20" fmla="*/ 77 w 143"/>
                <a:gd name="T21" fmla="*/ 185 h 215"/>
                <a:gd name="T22" fmla="*/ 86 w 143"/>
                <a:gd name="T23" fmla="*/ 182 h 215"/>
                <a:gd name="T24" fmla="*/ 92 w 143"/>
                <a:gd name="T25" fmla="*/ 173 h 215"/>
                <a:gd name="T26" fmla="*/ 98 w 143"/>
                <a:gd name="T27" fmla="*/ 158 h 215"/>
                <a:gd name="T28" fmla="*/ 100 w 143"/>
                <a:gd name="T29" fmla="*/ 127 h 215"/>
                <a:gd name="T30" fmla="*/ 100 w 143"/>
                <a:gd name="T31" fmla="*/ 89 h 215"/>
                <a:gd name="T32" fmla="*/ 98 w 143"/>
                <a:gd name="T33" fmla="*/ 59 h 215"/>
                <a:gd name="T34" fmla="*/ 92 w 143"/>
                <a:gd name="T35" fmla="*/ 43 h 215"/>
                <a:gd name="T36" fmla="*/ 86 w 143"/>
                <a:gd name="T37" fmla="*/ 35 h 215"/>
                <a:gd name="T38" fmla="*/ 77 w 143"/>
                <a:gd name="T39" fmla="*/ 31 h 215"/>
                <a:gd name="T40" fmla="*/ 71 w 143"/>
                <a:gd name="T41" fmla="*/ 0 h 215"/>
                <a:gd name="T42" fmla="*/ 99 w 143"/>
                <a:gd name="T43" fmla="*/ 4 h 215"/>
                <a:gd name="T44" fmla="*/ 122 w 143"/>
                <a:gd name="T45" fmla="*/ 18 h 215"/>
                <a:gd name="T46" fmla="*/ 136 w 143"/>
                <a:gd name="T47" fmla="*/ 46 h 215"/>
                <a:gd name="T48" fmla="*/ 142 w 143"/>
                <a:gd name="T49" fmla="*/ 86 h 215"/>
                <a:gd name="T50" fmla="*/ 142 w 143"/>
                <a:gd name="T51" fmla="*/ 131 h 215"/>
                <a:gd name="T52" fmla="*/ 136 w 143"/>
                <a:gd name="T53" fmla="*/ 170 h 215"/>
                <a:gd name="T54" fmla="*/ 122 w 143"/>
                <a:gd name="T55" fmla="*/ 198 h 215"/>
                <a:gd name="T56" fmla="*/ 99 w 143"/>
                <a:gd name="T57" fmla="*/ 212 h 215"/>
                <a:gd name="T58" fmla="*/ 71 w 143"/>
                <a:gd name="T59" fmla="*/ 215 h 215"/>
                <a:gd name="T60" fmla="*/ 44 w 143"/>
                <a:gd name="T61" fmla="*/ 212 h 215"/>
                <a:gd name="T62" fmla="*/ 21 w 143"/>
                <a:gd name="T63" fmla="*/ 198 h 215"/>
                <a:gd name="T64" fmla="*/ 6 w 143"/>
                <a:gd name="T65" fmla="*/ 170 h 215"/>
                <a:gd name="T66" fmla="*/ 1 w 143"/>
                <a:gd name="T67" fmla="*/ 131 h 215"/>
                <a:gd name="T68" fmla="*/ 1 w 143"/>
                <a:gd name="T69" fmla="*/ 86 h 215"/>
                <a:gd name="T70" fmla="*/ 6 w 143"/>
                <a:gd name="T71" fmla="*/ 46 h 215"/>
                <a:gd name="T72" fmla="*/ 21 w 143"/>
                <a:gd name="T73" fmla="*/ 18 h 215"/>
                <a:gd name="T74" fmla="*/ 44 w 143"/>
                <a:gd name="T75" fmla="*/ 4 h 215"/>
                <a:gd name="T76" fmla="*/ 71 w 143"/>
                <a:gd name="T7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3" h="215">
                  <a:moveTo>
                    <a:pt x="71" y="31"/>
                  </a:moveTo>
                  <a:lnTo>
                    <a:pt x="65" y="31"/>
                  </a:lnTo>
                  <a:lnTo>
                    <a:pt x="61" y="33"/>
                  </a:lnTo>
                  <a:lnTo>
                    <a:pt x="57" y="35"/>
                  </a:lnTo>
                  <a:lnTo>
                    <a:pt x="53" y="39"/>
                  </a:lnTo>
                  <a:lnTo>
                    <a:pt x="50" y="43"/>
                  </a:lnTo>
                  <a:lnTo>
                    <a:pt x="47" y="49"/>
                  </a:lnTo>
                  <a:lnTo>
                    <a:pt x="45" y="59"/>
                  </a:lnTo>
                  <a:lnTo>
                    <a:pt x="43" y="73"/>
                  </a:lnTo>
                  <a:lnTo>
                    <a:pt x="42" y="89"/>
                  </a:lnTo>
                  <a:lnTo>
                    <a:pt x="42" y="108"/>
                  </a:lnTo>
                  <a:lnTo>
                    <a:pt x="42" y="127"/>
                  </a:lnTo>
                  <a:lnTo>
                    <a:pt x="43" y="144"/>
                  </a:lnTo>
                  <a:lnTo>
                    <a:pt x="45" y="158"/>
                  </a:lnTo>
                  <a:lnTo>
                    <a:pt x="47" y="168"/>
                  </a:lnTo>
                  <a:lnTo>
                    <a:pt x="50" y="173"/>
                  </a:lnTo>
                  <a:lnTo>
                    <a:pt x="53" y="177"/>
                  </a:lnTo>
                  <a:lnTo>
                    <a:pt x="57" y="182"/>
                  </a:lnTo>
                  <a:lnTo>
                    <a:pt x="61" y="184"/>
                  </a:lnTo>
                  <a:lnTo>
                    <a:pt x="65" y="185"/>
                  </a:lnTo>
                  <a:lnTo>
                    <a:pt x="71" y="186"/>
                  </a:lnTo>
                  <a:lnTo>
                    <a:pt x="77" y="185"/>
                  </a:lnTo>
                  <a:lnTo>
                    <a:pt x="82" y="184"/>
                  </a:lnTo>
                  <a:lnTo>
                    <a:pt x="86" y="182"/>
                  </a:lnTo>
                  <a:lnTo>
                    <a:pt x="90" y="177"/>
                  </a:lnTo>
                  <a:lnTo>
                    <a:pt x="92" y="173"/>
                  </a:lnTo>
                  <a:lnTo>
                    <a:pt x="96" y="168"/>
                  </a:lnTo>
                  <a:lnTo>
                    <a:pt x="98" y="158"/>
                  </a:lnTo>
                  <a:lnTo>
                    <a:pt x="100" y="144"/>
                  </a:lnTo>
                  <a:lnTo>
                    <a:pt x="100" y="127"/>
                  </a:lnTo>
                  <a:lnTo>
                    <a:pt x="101" y="108"/>
                  </a:lnTo>
                  <a:lnTo>
                    <a:pt x="100" y="89"/>
                  </a:lnTo>
                  <a:lnTo>
                    <a:pt x="100" y="73"/>
                  </a:lnTo>
                  <a:lnTo>
                    <a:pt x="98" y="59"/>
                  </a:lnTo>
                  <a:lnTo>
                    <a:pt x="96" y="49"/>
                  </a:lnTo>
                  <a:lnTo>
                    <a:pt x="92" y="43"/>
                  </a:lnTo>
                  <a:lnTo>
                    <a:pt x="90" y="39"/>
                  </a:lnTo>
                  <a:lnTo>
                    <a:pt x="86" y="35"/>
                  </a:lnTo>
                  <a:lnTo>
                    <a:pt x="82" y="33"/>
                  </a:lnTo>
                  <a:lnTo>
                    <a:pt x="77" y="31"/>
                  </a:lnTo>
                  <a:lnTo>
                    <a:pt x="71" y="31"/>
                  </a:lnTo>
                  <a:close/>
                  <a:moveTo>
                    <a:pt x="71" y="0"/>
                  </a:moveTo>
                  <a:lnTo>
                    <a:pt x="86" y="1"/>
                  </a:lnTo>
                  <a:lnTo>
                    <a:pt x="99" y="4"/>
                  </a:lnTo>
                  <a:lnTo>
                    <a:pt x="109" y="8"/>
                  </a:lnTo>
                  <a:lnTo>
                    <a:pt x="122" y="18"/>
                  </a:lnTo>
                  <a:lnTo>
                    <a:pt x="131" y="30"/>
                  </a:lnTo>
                  <a:lnTo>
                    <a:pt x="136" y="46"/>
                  </a:lnTo>
                  <a:lnTo>
                    <a:pt x="141" y="65"/>
                  </a:lnTo>
                  <a:lnTo>
                    <a:pt x="142" y="86"/>
                  </a:lnTo>
                  <a:lnTo>
                    <a:pt x="143" y="108"/>
                  </a:lnTo>
                  <a:lnTo>
                    <a:pt x="142" y="131"/>
                  </a:lnTo>
                  <a:lnTo>
                    <a:pt x="141" y="152"/>
                  </a:lnTo>
                  <a:lnTo>
                    <a:pt x="136" y="170"/>
                  </a:lnTo>
                  <a:lnTo>
                    <a:pt x="131" y="186"/>
                  </a:lnTo>
                  <a:lnTo>
                    <a:pt x="122" y="198"/>
                  </a:lnTo>
                  <a:lnTo>
                    <a:pt x="109" y="208"/>
                  </a:lnTo>
                  <a:lnTo>
                    <a:pt x="99" y="212"/>
                  </a:lnTo>
                  <a:lnTo>
                    <a:pt x="86" y="215"/>
                  </a:lnTo>
                  <a:lnTo>
                    <a:pt x="71" y="215"/>
                  </a:lnTo>
                  <a:lnTo>
                    <a:pt x="57" y="215"/>
                  </a:lnTo>
                  <a:lnTo>
                    <a:pt x="44" y="212"/>
                  </a:lnTo>
                  <a:lnTo>
                    <a:pt x="34" y="208"/>
                  </a:lnTo>
                  <a:lnTo>
                    <a:pt x="21" y="198"/>
                  </a:lnTo>
                  <a:lnTo>
                    <a:pt x="12" y="186"/>
                  </a:lnTo>
                  <a:lnTo>
                    <a:pt x="6" y="170"/>
                  </a:lnTo>
                  <a:lnTo>
                    <a:pt x="2" y="152"/>
                  </a:lnTo>
                  <a:lnTo>
                    <a:pt x="1" y="131"/>
                  </a:lnTo>
                  <a:lnTo>
                    <a:pt x="0" y="108"/>
                  </a:lnTo>
                  <a:lnTo>
                    <a:pt x="1" y="86"/>
                  </a:lnTo>
                  <a:lnTo>
                    <a:pt x="2" y="65"/>
                  </a:lnTo>
                  <a:lnTo>
                    <a:pt x="6" y="46"/>
                  </a:lnTo>
                  <a:lnTo>
                    <a:pt x="12" y="30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4"/>
                  </a:lnTo>
                  <a:lnTo>
                    <a:pt x="57" y="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9" name="Freeform 512"/>
            <p:cNvSpPr/>
            <p:nvPr userDrawn="1"/>
          </p:nvSpPr>
          <p:spPr bwMode="auto">
            <a:xfrm>
              <a:off x="701" y="2270"/>
              <a:ext cx="44" cy="71"/>
            </a:xfrm>
            <a:custGeom>
              <a:avLst/>
              <a:gdLst>
                <a:gd name="T0" fmla="*/ 0 w 133"/>
                <a:gd name="T1" fmla="*/ 0 h 212"/>
                <a:gd name="T2" fmla="*/ 42 w 133"/>
                <a:gd name="T3" fmla="*/ 0 h 212"/>
                <a:gd name="T4" fmla="*/ 42 w 133"/>
                <a:gd name="T5" fmla="*/ 145 h 212"/>
                <a:gd name="T6" fmla="*/ 42 w 133"/>
                <a:gd name="T7" fmla="*/ 152 h 212"/>
                <a:gd name="T8" fmla="*/ 43 w 133"/>
                <a:gd name="T9" fmla="*/ 160 h 212"/>
                <a:gd name="T10" fmla="*/ 45 w 133"/>
                <a:gd name="T11" fmla="*/ 166 h 212"/>
                <a:gd name="T12" fmla="*/ 47 w 133"/>
                <a:gd name="T13" fmla="*/ 171 h 212"/>
                <a:gd name="T14" fmla="*/ 49 w 133"/>
                <a:gd name="T15" fmla="*/ 174 h 212"/>
                <a:gd name="T16" fmla="*/ 51 w 133"/>
                <a:gd name="T17" fmla="*/ 177 h 212"/>
                <a:gd name="T18" fmla="*/ 54 w 133"/>
                <a:gd name="T19" fmla="*/ 179 h 212"/>
                <a:gd name="T20" fmla="*/ 57 w 133"/>
                <a:gd name="T21" fmla="*/ 181 h 212"/>
                <a:gd name="T22" fmla="*/ 61 w 133"/>
                <a:gd name="T23" fmla="*/ 181 h 212"/>
                <a:gd name="T24" fmla="*/ 67 w 133"/>
                <a:gd name="T25" fmla="*/ 182 h 212"/>
                <a:gd name="T26" fmla="*/ 71 w 133"/>
                <a:gd name="T27" fmla="*/ 181 h 212"/>
                <a:gd name="T28" fmla="*/ 75 w 133"/>
                <a:gd name="T29" fmla="*/ 181 h 212"/>
                <a:gd name="T30" fmla="*/ 78 w 133"/>
                <a:gd name="T31" fmla="*/ 179 h 212"/>
                <a:gd name="T32" fmla="*/ 81 w 133"/>
                <a:gd name="T33" fmla="*/ 177 h 212"/>
                <a:gd name="T34" fmla="*/ 85 w 133"/>
                <a:gd name="T35" fmla="*/ 174 h 212"/>
                <a:gd name="T36" fmla="*/ 87 w 133"/>
                <a:gd name="T37" fmla="*/ 171 h 212"/>
                <a:gd name="T38" fmla="*/ 89 w 133"/>
                <a:gd name="T39" fmla="*/ 166 h 212"/>
                <a:gd name="T40" fmla="*/ 90 w 133"/>
                <a:gd name="T41" fmla="*/ 160 h 212"/>
                <a:gd name="T42" fmla="*/ 91 w 133"/>
                <a:gd name="T43" fmla="*/ 152 h 212"/>
                <a:gd name="T44" fmla="*/ 91 w 133"/>
                <a:gd name="T45" fmla="*/ 145 h 212"/>
                <a:gd name="T46" fmla="*/ 91 w 133"/>
                <a:gd name="T47" fmla="*/ 0 h 212"/>
                <a:gd name="T48" fmla="*/ 133 w 133"/>
                <a:gd name="T49" fmla="*/ 0 h 212"/>
                <a:gd name="T50" fmla="*/ 133 w 133"/>
                <a:gd name="T51" fmla="*/ 145 h 212"/>
                <a:gd name="T52" fmla="*/ 132 w 133"/>
                <a:gd name="T53" fmla="*/ 163 h 212"/>
                <a:gd name="T54" fmla="*/ 127 w 133"/>
                <a:gd name="T55" fmla="*/ 179 h 212"/>
                <a:gd name="T56" fmla="*/ 121 w 133"/>
                <a:gd name="T57" fmla="*/ 190 h 212"/>
                <a:gd name="T58" fmla="*/ 113 w 133"/>
                <a:gd name="T59" fmla="*/ 198 h 212"/>
                <a:gd name="T60" fmla="*/ 102 w 133"/>
                <a:gd name="T61" fmla="*/ 205 h 212"/>
                <a:gd name="T62" fmla="*/ 91 w 133"/>
                <a:gd name="T63" fmla="*/ 209 h 212"/>
                <a:gd name="T64" fmla="*/ 67 w 133"/>
                <a:gd name="T65" fmla="*/ 212 h 212"/>
                <a:gd name="T66" fmla="*/ 42 w 133"/>
                <a:gd name="T67" fmla="*/ 209 h 212"/>
                <a:gd name="T68" fmla="*/ 30 w 133"/>
                <a:gd name="T69" fmla="*/ 206 h 212"/>
                <a:gd name="T70" fmla="*/ 21 w 133"/>
                <a:gd name="T71" fmla="*/ 199 h 212"/>
                <a:gd name="T72" fmla="*/ 11 w 133"/>
                <a:gd name="T73" fmla="*/ 191 h 212"/>
                <a:gd name="T74" fmla="*/ 5 w 133"/>
                <a:gd name="T75" fmla="*/ 180 h 212"/>
                <a:gd name="T76" fmla="*/ 1 w 133"/>
                <a:gd name="T77" fmla="*/ 164 h 212"/>
                <a:gd name="T78" fmla="*/ 0 w 133"/>
                <a:gd name="T79" fmla="*/ 145 h 212"/>
                <a:gd name="T80" fmla="*/ 0 w 133"/>
                <a:gd name="T81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212">
                  <a:moveTo>
                    <a:pt x="0" y="0"/>
                  </a:moveTo>
                  <a:lnTo>
                    <a:pt x="42" y="0"/>
                  </a:lnTo>
                  <a:lnTo>
                    <a:pt x="42" y="145"/>
                  </a:lnTo>
                  <a:lnTo>
                    <a:pt x="42" y="152"/>
                  </a:lnTo>
                  <a:lnTo>
                    <a:pt x="43" y="160"/>
                  </a:lnTo>
                  <a:lnTo>
                    <a:pt x="45" y="166"/>
                  </a:lnTo>
                  <a:lnTo>
                    <a:pt x="47" y="171"/>
                  </a:lnTo>
                  <a:lnTo>
                    <a:pt x="49" y="174"/>
                  </a:lnTo>
                  <a:lnTo>
                    <a:pt x="51" y="177"/>
                  </a:lnTo>
                  <a:lnTo>
                    <a:pt x="54" y="179"/>
                  </a:lnTo>
                  <a:lnTo>
                    <a:pt x="57" y="181"/>
                  </a:lnTo>
                  <a:lnTo>
                    <a:pt x="61" y="181"/>
                  </a:lnTo>
                  <a:lnTo>
                    <a:pt x="67" y="182"/>
                  </a:lnTo>
                  <a:lnTo>
                    <a:pt x="71" y="181"/>
                  </a:lnTo>
                  <a:lnTo>
                    <a:pt x="75" y="181"/>
                  </a:lnTo>
                  <a:lnTo>
                    <a:pt x="78" y="179"/>
                  </a:lnTo>
                  <a:lnTo>
                    <a:pt x="81" y="177"/>
                  </a:lnTo>
                  <a:lnTo>
                    <a:pt x="85" y="174"/>
                  </a:lnTo>
                  <a:lnTo>
                    <a:pt x="87" y="171"/>
                  </a:lnTo>
                  <a:lnTo>
                    <a:pt x="89" y="166"/>
                  </a:lnTo>
                  <a:lnTo>
                    <a:pt x="90" y="160"/>
                  </a:lnTo>
                  <a:lnTo>
                    <a:pt x="91" y="152"/>
                  </a:lnTo>
                  <a:lnTo>
                    <a:pt x="91" y="145"/>
                  </a:lnTo>
                  <a:lnTo>
                    <a:pt x="91" y="0"/>
                  </a:lnTo>
                  <a:lnTo>
                    <a:pt x="133" y="0"/>
                  </a:lnTo>
                  <a:lnTo>
                    <a:pt x="133" y="145"/>
                  </a:lnTo>
                  <a:lnTo>
                    <a:pt x="132" y="163"/>
                  </a:lnTo>
                  <a:lnTo>
                    <a:pt x="127" y="179"/>
                  </a:lnTo>
                  <a:lnTo>
                    <a:pt x="121" y="190"/>
                  </a:lnTo>
                  <a:lnTo>
                    <a:pt x="113" y="198"/>
                  </a:lnTo>
                  <a:lnTo>
                    <a:pt x="102" y="205"/>
                  </a:lnTo>
                  <a:lnTo>
                    <a:pt x="91" y="209"/>
                  </a:lnTo>
                  <a:lnTo>
                    <a:pt x="67" y="212"/>
                  </a:lnTo>
                  <a:lnTo>
                    <a:pt x="42" y="209"/>
                  </a:lnTo>
                  <a:lnTo>
                    <a:pt x="30" y="206"/>
                  </a:lnTo>
                  <a:lnTo>
                    <a:pt x="21" y="199"/>
                  </a:lnTo>
                  <a:lnTo>
                    <a:pt x="11" y="191"/>
                  </a:lnTo>
                  <a:lnTo>
                    <a:pt x="5" y="180"/>
                  </a:lnTo>
                  <a:lnTo>
                    <a:pt x="1" y="164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0" name="Freeform 513"/>
            <p:cNvSpPr>
              <a:spLocks noEditPoints="1"/>
            </p:cNvSpPr>
            <p:nvPr userDrawn="1"/>
          </p:nvSpPr>
          <p:spPr bwMode="auto">
            <a:xfrm>
              <a:off x="754" y="2270"/>
              <a:ext cx="47" cy="70"/>
            </a:xfrm>
            <a:custGeom>
              <a:avLst/>
              <a:gdLst>
                <a:gd name="T0" fmla="*/ 42 w 141"/>
                <a:gd name="T1" fmla="*/ 31 h 208"/>
                <a:gd name="T2" fmla="*/ 42 w 141"/>
                <a:gd name="T3" fmla="*/ 91 h 208"/>
                <a:gd name="T4" fmla="*/ 60 w 141"/>
                <a:gd name="T5" fmla="*/ 91 h 208"/>
                <a:gd name="T6" fmla="*/ 73 w 141"/>
                <a:gd name="T7" fmla="*/ 89 h 208"/>
                <a:gd name="T8" fmla="*/ 83 w 141"/>
                <a:gd name="T9" fmla="*/ 84 h 208"/>
                <a:gd name="T10" fmla="*/ 87 w 141"/>
                <a:gd name="T11" fmla="*/ 78 h 208"/>
                <a:gd name="T12" fmla="*/ 90 w 141"/>
                <a:gd name="T13" fmla="*/ 70 h 208"/>
                <a:gd name="T14" fmla="*/ 91 w 141"/>
                <a:gd name="T15" fmla="*/ 60 h 208"/>
                <a:gd name="T16" fmla="*/ 89 w 141"/>
                <a:gd name="T17" fmla="*/ 47 h 208"/>
                <a:gd name="T18" fmla="*/ 84 w 141"/>
                <a:gd name="T19" fmla="*/ 39 h 208"/>
                <a:gd name="T20" fmla="*/ 74 w 141"/>
                <a:gd name="T21" fmla="*/ 32 h 208"/>
                <a:gd name="T22" fmla="*/ 62 w 141"/>
                <a:gd name="T23" fmla="*/ 31 h 208"/>
                <a:gd name="T24" fmla="*/ 42 w 141"/>
                <a:gd name="T25" fmla="*/ 31 h 208"/>
                <a:gd name="T26" fmla="*/ 0 w 141"/>
                <a:gd name="T27" fmla="*/ 0 h 208"/>
                <a:gd name="T28" fmla="*/ 77 w 141"/>
                <a:gd name="T29" fmla="*/ 0 h 208"/>
                <a:gd name="T30" fmla="*/ 93 w 141"/>
                <a:gd name="T31" fmla="*/ 2 h 208"/>
                <a:gd name="T32" fmla="*/ 108 w 141"/>
                <a:gd name="T33" fmla="*/ 6 h 208"/>
                <a:gd name="T34" fmla="*/ 118 w 141"/>
                <a:gd name="T35" fmla="*/ 14 h 208"/>
                <a:gd name="T36" fmla="*/ 127 w 141"/>
                <a:gd name="T37" fmla="*/ 24 h 208"/>
                <a:gd name="T38" fmla="*/ 131 w 141"/>
                <a:gd name="T39" fmla="*/ 38 h 208"/>
                <a:gd name="T40" fmla="*/ 133 w 141"/>
                <a:gd name="T41" fmla="*/ 53 h 208"/>
                <a:gd name="T42" fmla="*/ 131 w 141"/>
                <a:gd name="T43" fmla="*/ 73 h 208"/>
                <a:gd name="T44" fmla="*/ 125 w 141"/>
                <a:gd name="T45" fmla="*/ 88 h 208"/>
                <a:gd name="T46" fmla="*/ 118 w 141"/>
                <a:gd name="T47" fmla="*/ 96 h 208"/>
                <a:gd name="T48" fmla="*/ 109 w 141"/>
                <a:gd name="T49" fmla="*/ 101 h 208"/>
                <a:gd name="T50" fmla="*/ 98 w 141"/>
                <a:gd name="T51" fmla="*/ 106 h 208"/>
                <a:gd name="T52" fmla="*/ 98 w 141"/>
                <a:gd name="T53" fmla="*/ 106 h 208"/>
                <a:gd name="T54" fmla="*/ 112 w 141"/>
                <a:gd name="T55" fmla="*/ 110 h 208"/>
                <a:gd name="T56" fmla="*/ 121 w 141"/>
                <a:gd name="T57" fmla="*/ 116 h 208"/>
                <a:gd name="T58" fmla="*/ 128 w 141"/>
                <a:gd name="T59" fmla="*/ 126 h 208"/>
                <a:gd name="T60" fmla="*/ 131 w 141"/>
                <a:gd name="T61" fmla="*/ 141 h 208"/>
                <a:gd name="T62" fmla="*/ 131 w 141"/>
                <a:gd name="T63" fmla="*/ 147 h 208"/>
                <a:gd name="T64" fmla="*/ 131 w 141"/>
                <a:gd name="T65" fmla="*/ 154 h 208"/>
                <a:gd name="T66" fmla="*/ 132 w 141"/>
                <a:gd name="T67" fmla="*/ 161 h 208"/>
                <a:gd name="T68" fmla="*/ 132 w 141"/>
                <a:gd name="T69" fmla="*/ 169 h 208"/>
                <a:gd name="T70" fmla="*/ 133 w 141"/>
                <a:gd name="T71" fmla="*/ 184 h 208"/>
                <a:gd name="T72" fmla="*/ 134 w 141"/>
                <a:gd name="T73" fmla="*/ 194 h 208"/>
                <a:gd name="T74" fmla="*/ 135 w 141"/>
                <a:gd name="T75" fmla="*/ 198 h 208"/>
                <a:gd name="T76" fmla="*/ 136 w 141"/>
                <a:gd name="T77" fmla="*/ 202 h 208"/>
                <a:gd name="T78" fmla="*/ 138 w 141"/>
                <a:gd name="T79" fmla="*/ 205 h 208"/>
                <a:gd name="T80" fmla="*/ 141 w 141"/>
                <a:gd name="T81" fmla="*/ 207 h 208"/>
                <a:gd name="T82" fmla="*/ 141 w 141"/>
                <a:gd name="T83" fmla="*/ 208 h 208"/>
                <a:gd name="T84" fmla="*/ 95 w 141"/>
                <a:gd name="T85" fmla="*/ 208 h 208"/>
                <a:gd name="T86" fmla="*/ 93 w 141"/>
                <a:gd name="T87" fmla="*/ 204 h 208"/>
                <a:gd name="T88" fmla="*/ 91 w 141"/>
                <a:gd name="T89" fmla="*/ 198 h 208"/>
                <a:gd name="T90" fmla="*/ 91 w 141"/>
                <a:gd name="T91" fmla="*/ 192 h 208"/>
                <a:gd name="T92" fmla="*/ 90 w 141"/>
                <a:gd name="T93" fmla="*/ 187 h 208"/>
                <a:gd name="T94" fmla="*/ 89 w 141"/>
                <a:gd name="T95" fmla="*/ 146 h 208"/>
                <a:gd name="T96" fmla="*/ 87 w 141"/>
                <a:gd name="T97" fmla="*/ 136 h 208"/>
                <a:gd name="T98" fmla="*/ 83 w 141"/>
                <a:gd name="T99" fmla="*/ 127 h 208"/>
                <a:gd name="T100" fmla="*/ 75 w 141"/>
                <a:gd name="T101" fmla="*/ 122 h 208"/>
                <a:gd name="T102" fmla="*/ 64 w 141"/>
                <a:gd name="T103" fmla="*/ 120 h 208"/>
                <a:gd name="T104" fmla="*/ 42 w 141"/>
                <a:gd name="T105" fmla="*/ 120 h 208"/>
                <a:gd name="T106" fmla="*/ 42 w 141"/>
                <a:gd name="T107" fmla="*/ 208 h 208"/>
                <a:gd name="T108" fmla="*/ 0 w 141"/>
                <a:gd name="T109" fmla="*/ 208 h 208"/>
                <a:gd name="T110" fmla="*/ 0 w 141"/>
                <a:gd name="T11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1" h="208">
                  <a:moveTo>
                    <a:pt x="42" y="31"/>
                  </a:moveTo>
                  <a:lnTo>
                    <a:pt x="42" y="91"/>
                  </a:lnTo>
                  <a:lnTo>
                    <a:pt x="60" y="91"/>
                  </a:lnTo>
                  <a:lnTo>
                    <a:pt x="73" y="89"/>
                  </a:lnTo>
                  <a:lnTo>
                    <a:pt x="83" y="84"/>
                  </a:lnTo>
                  <a:lnTo>
                    <a:pt x="87" y="78"/>
                  </a:lnTo>
                  <a:lnTo>
                    <a:pt x="90" y="70"/>
                  </a:lnTo>
                  <a:lnTo>
                    <a:pt x="91" y="60"/>
                  </a:lnTo>
                  <a:lnTo>
                    <a:pt x="89" y="47"/>
                  </a:lnTo>
                  <a:lnTo>
                    <a:pt x="84" y="39"/>
                  </a:lnTo>
                  <a:lnTo>
                    <a:pt x="74" y="32"/>
                  </a:lnTo>
                  <a:lnTo>
                    <a:pt x="62" y="31"/>
                  </a:lnTo>
                  <a:lnTo>
                    <a:pt x="42" y="31"/>
                  </a:lnTo>
                  <a:close/>
                  <a:moveTo>
                    <a:pt x="0" y="0"/>
                  </a:moveTo>
                  <a:lnTo>
                    <a:pt x="77" y="0"/>
                  </a:lnTo>
                  <a:lnTo>
                    <a:pt x="93" y="2"/>
                  </a:lnTo>
                  <a:lnTo>
                    <a:pt x="108" y="6"/>
                  </a:lnTo>
                  <a:lnTo>
                    <a:pt x="118" y="14"/>
                  </a:lnTo>
                  <a:lnTo>
                    <a:pt x="127" y="24"/>
                  </a:lnTo>
                  <a:lnTo>
                    <a:pt x="131" y="38"/>
                  </a:lnTo>
                  <a:lnTo>
                    <a:pt x="133" y="53"/>
                  </a:lnTo>
                  <a:lnTo>
                    <a:pt x="131" y="73"/>
                  </a:lnTo>
                  <a:lnTo>
                    <a:pt x="125" y="88"/>
                  </a:lnTo>
                  <a:lnTo>
                    <a:pt x="118" y="96"/>
                  </a:lnTo>
                  <a:lnTo>
                    <a:pt x="109" y="101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12" y="110"/>
                  </a:lnTo>
                  <a:lnTo>
                    <a:pt x="121" y="116"/>
                  </a:lnTo>
                  <a:lnTo>
                    <a:pt x="128" y="126"/>
                  </a:lnTo>
                  <a:lnTo>
                    <a:pt x="131" y="141"/>
                  </a:lnTo>
                  <a:lnTo>
                    <a:pt x="131" y="147"/>
                  </a:lnTo>
                  <a:lnTo>
                    <a:pt x="131" y="154"/>
                  </a:lnTo>
                  <a:lnTo>
                    <a:pt x="132" y="161"/>
                  </a:lnTo>
                  <a:lnTo>
                    <a:pt x="132" y="169"/>
                  </a:lnTo>
                  <a:lnTo>
                    <a:pt x="133" y="184"/>
                  </a:lnTo>
                  <a:lnTo>
                    <a:pt x="134" y="194"/>
                  </a:lnTo>
                  <a:lnTo>
                    <a:pt x="135" y="198"/>
                  </a:lnTo>
                  <a:lnTo>
                    <a:pt x="136" y="202"/>
                  </a:lnTo>
                  <a:lnTo>
                    <a:pt x="138" y="205"/>
                  </a:lnTo>
                  <a:lnTo>
                    <a:pt x="141" y="207"/>
                  </a:lnTo>
                  <a:lnTo>
                    <a:pt x="141" y="208"/>
                  </a:lnTo>
                  <a:lnTo>
                    <a:pt x="95" y="208"/>
                  </a:lnTo>
                  <a:lnTo>
                    <a:pt x="93" y="204"/>
                  </a:lnTo>
                  <a:lnTo>
                    <a:pt x="91" y="198"/>
                  </a:lnTo>
                  <a:lnTo>
                    <a:pt x="91" y="192"/>
                  </a:lnTo>
                  <a:lnTo>
                    <a:pt x="90" y="187"/>
                  </a:lnTo>
                  <a:lnTo>
                    <a:pt x="89" y="146"/>
                  </a:lnTo>
                  <a:lnTo>
                    <a:pt x="87" y="136"/>
                  </a:lnTo>
                  <a:lnTo>
                    <a:pt x="83" y="127"/>
                  </a:lnTo>
                  <a:lnTo>
                    <a:pt x="75" y="122"/>
                  </a:lnTo>
                  <a:lnTo>
                    <a:pt x="64" y="120"/>
                  </a:lnTo>
                  <a:lnTo>
                    <a:pt x="42" y="120"/>
                  </a:lnTo>
                  <a:lnTo>
                    <a:pt x="42" y="208"/>
                  </a:lnTo>
                  <a:lnTo>
                    <a:pt x="0" y="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1" name="Freeform 514"/>
            <p:cNvSpPr/>
            <p:nvPr userDrawn="1"/>
          </p:nvSpPr>
          <p:spPr bwMode="auto">
            <a:xfrm>
              <a:off x="829" y="2269"/>
              <a:ext cx="46" cy="72"/>
            </a:xfrm>
            <a:custGeom>
              <a:avLst/>
              <a:gdLst>
                <a:gd name="T0" fmla="*/ 81 w 139"/>
                <a:gd name="T1" fmla="*/ 1 h 215"/>
                <a:gd name="T2" fmla="*/ 105 w 139"/>
                <a:gd name="T3" fmla="*/ 7 h 215"/>
                <a:gd name="T4" fmla="*/ 122 w 139"/>
                <a:gd name="T5" fmla="*/ 21 h 215"/>
                <a:gd name="T6" fmla="*/ 131 w 139"/>
                <a:gd name="T7" fmla="*/ 43 h 215"/>
                <a:gd name="T8" fmla="*/ 132 w 139"/>
                <a:gd name="T9" fmla="*/ 61 h 215"/>
                <a:gd name="T10" fmla="*/ 90 w 139"/>
                <a:gd name="T11" fmla="*/ 49 h 215"/>
                <a:gd name="T12" fmla="*/ 80 w 139"/>
                <a:gd name="T13" fmla="*/ 33 h 215"/>
                <a:gd name="T14" fmla="*/ 65 w 139"/>
                <a:gd name="T15" fmla="*/ 31 h 215"/>
                <a:gd name="T16" fmla="*/ 58 w 139"/>
                <a:gd name="T17" fmla="*/ 33 h 215"/>
                <a:gd name="T18" fmla="*/ 50 w 139"/>
                <a:gd name="T19" fmla="*/ 39 h 215"/>
                <a:gd name="T20" fmla="*/ 46 w 139"/>
                <a:gd name="T21" fmla="*/ 46 h 215"/>
                <a:gd name="T22" fmla="*/ 45 w 139"/>
                <a:gd name="T23" fmla="*/ 55 h 215"/>
                <a:gd name="T24" fmla="*/ 47 w 139"/>
                <a:gd name="T25" fmla="*/ 67 h 215"/>
                <a:gd name="T26" fmla="*/ 56 w 139"/>
                <a:gd name="T27" fmla="*/ 77 h 215"/>
                <a:gd name="T28" fmla="*/ 100 w 139"/>
                <a:gd name="T29" fmla="*/ 97 h 215"/>
                <a:gd name="T30" fmla="*/ 118 w 139"/>
                <a:gd name="T31" fmla="*/ 108 h 215"/>
                <a:gd name="T32" fmla="*/ 131 w 139"/>
                <a:gd name="T33" fmla="*/ 121 h 215"/>
                <a:gd name="T34" fmla="*/ 137 w 139"/>
                <a:gd name="T35" fmla="*/ 135 h 215"/>
                <a:gd name="T36" fmla="*/ 137 w 139"/>
                <a:gd name="T37" fmla="*/ 172 h 215"/>
                <a:gd name="T38" fmla="*/ 119 w 139"/>
                <a:gd name="T39" fmla="*/ 200 h 215"/>
                <a:gd name="T40" fmla="*/ 88 w 139"/>
                <a:gd name="T41" fmla="*/ 214 h 215"/>
                <a:gd name="T42" fmla="*/ 45 w 139"/>
                <a:gd name="T43" fmla="*/ 214 h 215"/>
                <a:gd name="T44" fmla="*/ 16 w 139"/>
                <a:gd name="T45" fmla="*/ 200 h 215"/>
                <a:gd name="T46" fmla="*/ 2 w 139"/>
                <a:gd name="T47" fmla="*/ 173 h 215"/>
                <a:gd name="T48" fmla="*/ 0 w 139"/>
                <a:gd name="T49" fmla="*/ 147 h 215"/>
                <a:gd name="T50" fmla="*/ 42 w 139"/>
                <a:gd name="T51" fmla="*/ 153 h 215"/>
                <a:gd name="T52" fmla="*/ 44 w 139"/>
                <a:gd name="T53" fmla="*/ 167 h 215"/>
                <a:gd name="T54" fmla="*/ 48 w 139"/>
                <a:gd name="T55" fmla="*/ 176 h 215"/>
                <a:gd name="T56" fmla="*/ 53 w 139"/>
                <a:gd name="T57" fmla="*/ 182 h 215"/>
                <a:gd name="T58" fmla="*/ 61 w 139"/>
                <a:gd name="T59" fmla="*/ 185 h 215"/>
                <a:gd name="T60" fmla="*/ 70 w 139"/>
                <a:gd name="T61" fmla="*/ 186 h 215"/>
                <a:gd name="T62" fmla="*/ 87 w 139"/>
                <a:gd name="T63" fmla="*/ 179 h 215"/>
                <a:gd name="T64" fmla="*/ 95 w 139"/>
                <a:gd name="T65" fmla="*/ 160 h 215"/>
                <a:gd name="T66" fmla="*/ 93 w 139"/>
                <a:gd name="T67" fmla="*/ 147 h 215"/>
                <a:gd name="T68" fmla="*/ 87 w 139"/>
                <a:gd name="T69" fmla="*/ 139 h 215"/>
                <a:gd name="T70" fmla="*/ 75 w 139"/>
                <a:gd name="T71" fmla="*/ 131 h 215"/>
                <a:gd name="T72" fmla="*/ 45 w 139"/>
                <a:gd name="T73" fmla="*/ 119 h 215"/>
                <a:gd name="T74" fmla="*/ 24 w 139"/>
                <a:gd name="T75" fmla="*/ 108 h 215"/>
                <a:gd name="T76" fmla="*/ 11 w 139"/>
                <a:gd name="T77" fmla="*/ 93 h 215"/>
                <a:gd name="T78" fmla="*/ 4 w 139"/>
                <a:gd name="T79" fmla="*/ 73 h 215"/>
                <a:gd name="T80" fmla="*/ 5 w 139"/>
                <a:gd name="T81" fmla="*/ 43 h 215"/>
                <a:gd name="T82" fmla="*/ 20 w 139"/>
                <a:gd name="T83" fmla="*/ 16 h 215"/>
                <a:gd name="T84" fmla="*/ 49 w 139"/>
                <a:gd name="T85" fmla="*/ 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9" h="215">
                  <a:moveTo>
                    <a:pt x="68" y="0"/>
                  </a:moveTo>
                  <a:lnTo>
                    <a:pt x="81" y="1"/>
                  </a:lnTo>
                  <a:lnTo>
                    <a:pt x="93" y="3"/>
                  </a:lnTo>
                  <a:lnTo>
                    <a:pt x="105" y="7"/>
                  </a:lnTo>
                  <a:lnTo>
                    <a:pt x="114" y="13"/>
                  </a:lnTo>
                  <a:lnTo>
                    <a:pt x="122" y="21"/>
                  </a:lnTo>
                  <a:lnTo>
                    <a:pt x="128" y="30"/>
                  </a:lnTo>
                  <a:lnTo>
                    <a:pt x="131" y="43"/>
                  </a:lnTo>
                  <a:lnTo>
                    <a:pt x="132" y="56"/>
                  </a:lnTo>
                  <a:lnTo>
                    <a:pt x="132" y="61"/>
                  </a:lnTo>
                  <a:lnTo>
                    <a:pt x="92" y="61"/>
                  </a:lnTo>
                  <a:lnTo>
                    <a:pt x="90" y="49"/>
                  </a:lnTo>
                  <a:lnTo>
                    <a:pt x="87" y="39"/>
                  </a:lnTo>
                  <a:lnTo>
                    <a:pt x="80" y="33"/>
                  </a:lnTo>
                  <a:lnTo>
                    <a:pt x="69" y="31"/>
                  </a:lnTo>
                  <a:lnTo>
                    <a:pt x="65" y="31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3" y="35"/>
                  </a:lnTo>
                  <a:lnTo>
                    <a:pt x="50" y="39"/>
                  </a:lnTo>
                  <a:lnTo>
                    <a:pt x="48" y="42"/>
                  </a:lnTo>
                  <a:lnTo>
                    <a:pt x="46" y="46"/>
                  </a:lnTo>
                  <a:lnTo>
                    <a:pt x="45" y="51"/>
                  </a:lnTo>
                  <a:lnTo>
                    <a:pt x="45" y="55"/>
                  </a:lnTo>
                  <a:lnTo>
                    <a:pt x="46" y="61"/>
                  </a:lnTo>
                  <a:lnTo>
                    <a:pt x="47" y="67"/>
                  </a:lnTo>
                  <a:lnTo>
                    <a:pt x="49" y="71"/>
                  </a:lnTo>
                  <a:lnTo>
                    <a:pt x="56" y="77"/>
                  </a:lnTo>
                  <a:lnTo>
                    <a:pt x="67" y="83"/>
                  </a:lnTo>
                  <a:lnTo>
                    <a:pt x="100" y="97"/>
                  </a:lnTo>
                  <a:lnTo>
                    <a:pt x="110" y="103"/>
                  </a:lnTo>
                  <a:lnTo>
                    <a:pt x="118" y="108"/>
                  </a:lnTo>
                  <a:lnTo>
                    <a:pt x="126" y="115"/>
                  </a:lnTo>
                  <a:lnTo>
                    <a:pt x="131" y="121"/>
                  </a:lnTo>
                  <a:lnTo>
                    <a:pt x="135" y="127"/>
                  </a:lnTo>
                  <a:lnTo>
                    <a:pt x="137" y="135"/>
                  </a:lnTo>
                  <a:lnTo>
                    <a:pt x="139" y="152"/>
                  </a:lnTo>
                  <a:lnTo>
                    <a:pt x="137" y="172"/>
                  </a:lnTo>
                  <a:lnTo>
                    <a:pt x="130" y="189"/>
                  </a:lnTo>
                  <a:lnTo>
                    <a:pt x="119" y="200"/>
                  </a:lnTo>
                  <a:lnTo>
                    <a:pt x="106" y="209"/>
                  </a:lnTo>
                  <a:lnTo>
                    <a:pt x="88" y="214"/>
                  </a:lnTo>
                  <a:lnTo>
                    <a:pt x="66" y="215"/>
                  </a:lnTo>
                  <a:lnTo>
                    <a:pt x="45" y="214"/>
                  </a:lnTo>
                  <a:lnTo>
                    <a:pt x="28" y="209"/>
                  </a:lnTo>
                  <a:lnTo>
                    <a:pt x="16" y="200"/>
                  </a:lnTo>
                  <a:lnTo>
                    <a:pt x="7" y="188"/>
                  </a:lnTo>
                  <a:lnTo>
                    <a:pt x="2" y="173"/>
                  </a:lnTo>
                  <a:lnTo>
                    <a:pt x="0" y="155"/>
                  </a:lnTo>
                  <a:lnTo>
                    <a:pt x="0" y="147"/>
                  </a:lnTo>
                  <a:lnTo>
                    <a:pt x="42" y="147"/>
                  </a:lnTo>
                  <a:lnTo>
                    <a:pt x="42" y="153"/>
                  </a:lnTo>
                  <a:lnTo>
                    <a:pt x="43" y="161"/>
                  </a:lnTo>
                  <a:lnTo>
                    <a:pt x="44" y="167"/>
                  </a:lnTo>
                  <a:lnTo>
                    <a:pt x="45" y="172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7" y="183"/>
                  </a:lnTo>
                  <a:lnTo>
                    <a:pt x="61" y="185"/>
                  </a:lnTo>
                  <a:lnTo>
                    <a:pt x="65" y="185"/>
                  </a:lnTo>
                  <a:lnTo>
                    <a:pt x="70" y="186"/>
                  </a:lnTo>
                  <a:lnTo>
                    <a:pt x="79" y="184"/>
                  </a:lnTo>
                  <a:lnTo>
                    <a:pt x="87" y="179"/>
                  </a:lnTo>
                  <a:lnTo>
                    <a:pt x="93" y="171"/>
                  </a:lnTo>
                  <a:lnTo>
                    <a:pt x="95" y="160"/>
                  </a:lnTo>
                  <a:lnTo>
                    <a:pt x="94" y="153"/>
                  </a:lnTo>
                  <a:lnTo>
                    <a:pt x="93" y="147"/>
                  </a:lnTo>
                  <a:lnTo>
                    <a:pt x="90" y="143"/>
                  </a:lnTo>
                  <a:lnTo>
                    <a:pt x="87" y="139"/>
                  </a:lnTo>
                  <a:lnTo>
                    <a:pt x="82" y="135"/>
                  </a:lnTo>
                  <a:lnTo>
                    <a:pt x="75" y="131"/>
                  </a:lnTo>
                  <a:lnTo>
                    <a:pt x="58" y="124"/>
                  </a:lnTo>
                  <a:lnTo>
                    <a:pt x="45" y="119"/>
                  </a:lnTo>
                  <a:lnTo>
                    <a:pt x="34" y="114"/>
                  </a:lnTo>
                  <a:lnTo>
                    <a:pt x="24" y="108"/>
                  </a:lnTo>
                  <a:lnTo>
                    <a:pt x="17" y="101"/>
                  </a:lnTo>
                  <a:lnTo>
                    <a:pt x="11" y="93"/>
                  </a:lnTo>
                  <a:lnTo>
                    <a:pt x="6" y="83"/>
                  </a:lnTo>
                  <a:lnTo>
                    <a:pt x="4" y="73"/>
                  </a:lnTo>
                  <a:lnTo>
                    <a:pt x="3" y="61"/>
                  </a:lnTo>
                  <a:lnTo>
                    <a:pt x="5" y="43"/>
                  </a:lnTo>
                  <a:lnTo>
                    <a:pt x="11" y="27"/>
                  </a:lnTo>
                  <a:lnTo>
                    <a:pt x="20" y="16"/>
                  </a:lnTo>
                  <a:lnTo>
                    <a:pt x="34" y="7"/>
                  </a:lnTo>
                  <a:lnTo>
                    <a:pt x="49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2" name="Freeform 515"/>
            <p:cNvSpPr/>
            <p:nvPr userDrawn="1"/>
          </p:nvSpPr>
          <p:spPr bwMode="auto">
            <a:xfrm>
              <a:off x="881" y="2270"/>
              <a:ext cx="45" cy="71"/>
            </a:xfrm>
            <a:custGeom>
              <a:avLst/>
              <a:gdLst>
                <a:gd name="T0" fmla="*/ 0 w 134"/>
                <a:gd name="T1" fmla="*/ 0 h 212"/>
                <a:gd name="T2" fmla="*/ 42 w 134"/>
                <a:gd name="T3" fmla="*/ 0 h 212"/>
                <a:gd name="T4" fmla="*/ 42 w 134"/>
                <a:gd name="T5" fmla="*/ 145 h 212"/>
                <a:gd name="T6" fmla="*/ 43 w 134"/>
                <a:gd name="T7" fmla="*/ 152 h 212"/>
                <a:gd name="T8" fmla="*/ 43 w 134"/>
                <a:gd name="T9" fmla="*/ 160 h 212"/>
                <a:gd name="T10" fmla="*/ 45 w 134"/>
                <a:gd name="T11" fmla="*/ 166 h 212"/>
                <a:gd name="T12" fmla="*/ 47 w 134"/>
                <a:gd name="T13" fmla="*/ 171 h 212"/>
                <a:gd name="T14" fmla="*/ 50 w 134"/>
                <a:gd name="T15" fmla="*/ 175 h 212"/>
                <a:gd name="T16" fmla="*/ 55 w 134"/>
                <a:gd name="T17" fmla="*/ 179 h 212"/>
                <a:gd name="T18" fmla="*/ 59 w 134"/>
                <a:gd name="T19" fmla="*/ 181 h 212"/>
                <a:gd name="T20" fmla="*/ 63 w 134"/>
                <a:gd name="T21" fmla="*/ 181 h 212"/>
                <a:gd name="T22" fmla="*/ 67 w 134"/>
                <a:gd name="T23" fmla="*/ 182 h 212"/>
                <a:gd name="T24" fmla="*/ 72 w 134"/>
                <a:gd name="T25" fmla="*/ 181 h 212"/>
                <a:gd name="T26" fmla="*/ 76 w 134"/>
                <a:gd name="T27" fmla="*/ 181 h 212"/>
                <a:gd name="T28" fmla="*/ 80 w 134"/>
                <a:gd name="T29" fmla="*/ 179 h 212"/>
                <a:gd name="T30" fmla="*/ 84 w 134"/>
                <a:gd name="T31" fmla="*/ 175 h 212"/>
                <a:gd name="T32" fmla="*/ 87 w 134"/>
                <a:gd name="T33" fmla="*/ 171 h 212"/>
                <a:gd name="T34" fmla="*/ 89 w 134"/>
                <a:gd name="T35" fmla="*/ 166 h 212"/>
                <a:gd name="T36" fmla="*/ 90 w 134"/>
                <a:gd name="T37" fmla="*/ 160 h 212"/>
                <a:gd name="T38" fmla="*/ 91 w 134"/>
                <a:gd name="T39" fmla="*/ 152 h 212"/>
                <a:gd name="T40" fmla="*/ 91 w 134"/>
                <a:gd name="T41" fmla="*/ 145 h 212"/>
                <a:gd name="T42" fmla="*/ 91 w 134"/>
                <a:gd name="T43" fmla="*/ 0 h 212"/>
                <a:gd name="T44" fmla="*/ 134 w 134"/>
                <a:gd name="T45" fmla="*/ 0 h 212"/>
                <a:gd name="T46" fmla="*/ 134 w 134"/>
                <a:gd name="T47" fmla="*/ 145 h 212"/>
                <a:gd name="T48" fmla="*/ 132 w 134"/>
                <a:gd name="T49" fmla="*/ 163 h 212"/>
                <a:gd name="T50" fmla="*/ 128 w 134"/>
                <a:gd name="T51" fmla="*/ 179 h 212"/>
                <a:gd name="T52" fmla="*/ 122 w 134"/>
                <a:gd name="T53" fmla="*/ 190 h 212"/>
                <a:gd name="T54" fmla="*/ 113 w 134"/>
                <a:gd name="T55" fmla="*/ 198 h 212"/>
                <a:gd name="T56" fmla="*/ 104 w 134"/>
                <a:gd name="T57" fmla="*/ 205 h 212"/>
                <a:gd name="T58" fmla="*/ 92 w 134"/>
                <a:gd name="T59" fmla="*/ 209 h 212"/>
                <a:gd name="T60" fmla="*/ 67 w 134"/>
                <a:gd name="T61" fmla="*/ 212 h 212"/>
                <a:gd name="T62" fmla="*/ 42 w 134"/>
                <a:gd name="T63" fmla="*/ 209 h 212"/>
                <a:gd name="T64" fmla="*/ 31 w 134"/>
                <a:gd name="T65" fmla="*/ 206 h 212"/>
                <a:gd name="T66" fmla="*/ 21 w 134"/>
                <a:gd name="T67" fmla="*/ 199 h 212"/>
                <a:gd name="T68" fmla="*/ 13 w 134"/>
                <a:gd name="T69" fmla="*/ 191 h 212"/>
                <a:gd name="T70" fmla="*/ 6 w 134"/>
                <a:gd name="T71" fmla="*/ 180 h 212"/>
                <a:gd name="T72" fmla="*/ 2 w 134"/>
                <a:gd name="T73" fmla="*/ 164 h 212"/>
                <a:gd name="T74" fmla="*/ 0 w 134"/>
                <a:gd name="T75" fmla="*/ 145 h 212"/>
                <a:gd name="T76" fmla="*/ 0 w 134"/>
                <a:gd name="T7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4" h="212">
                  <a:moveTo>
                    <a:pt x="0" y="0"/>
                  </a:moveTo>
                  <a:lnTo>
                    <a:pt x="42" y="0"/>
                  </a:lnTo>
                  <a:lnTo>
                    <a:pt x="42" y="145"/>
                  </a:lnTo>
                  <a:lnTo>
                    <a:pt x="43" y="152"/>
                  </a:lnTo>
                  <a:lnTo>
                    <a:pt x="43" y="160"/>
                  </a:lnTo>
                  <a:lnTo>
                    <a:pt x="45" y="166"/>
                  </a:lnTo>
                  <a:lnTo>
                    <a:pt x="47" y="171"/>
                  </a:lnTo>
                  <a:lnTo>
                    <a:pt x="50" y="175"/>
                  </a:lnTo>
                  <a:lnTo>
                    <a:pt x="55" y="179"/>
                  </a:lnTo>
                  <a:lnTo>
                    <a:pt x="59" y="181"/>
                  </a:lnTo>
                  <a:lnTo>
                    <a:pt x="63" y="181"/>
                  </a:lnTo>
                  <a:lnTo>
                    <a:pt x="67" y="182"/>
                  </a:lnTo>
                  <a:lnTo>
                    <a:pt x="72" y="181"/>
                  </a:lnTo>
                  <a:lnTo>
                    <a:pt x="76" y="181"/>
                  </a:lnTo>
                  <a:lnTo>
                    <a:pt x="80" y="179"/>
                  </a:lnTo>
                  <a:lnTo>
                    <a:pt x="84" y="175"/>
                  </a:lnTo>
                  <a:lnTo>
                    <a:pt x="87" y="171"/>
                  </a:lnTo>
                  <a:lnTo>
                    <a:pt x="89" y="166"/>
                  </a:lnTo>
                  <a:lnTo>
                    <a:pt x="90" y="160"/>
                  </a:lnTo>
                  <a:lnTo>
                    <a:pt x="91" y="152"/>
                  </a:lnTo>
                  <a:lnTo>
                    <a:pt x="91" y="145"/>
                  </a:lnTo>
                  <a:lnTo>
                    <a:pt x="91" y="0"/>
                  </a:lnTo>
                  <a:lnTo>
                    <a:pt x="134" y="0"/>
                  </a:lnTo>
                  <a:lnTo>
                    <a:pt x="134" y="145"/>
                  </a:lnTo>
                  <a:lnTo>
                    <a:pt x="132" y="163"/>
                  </a:lnTo>
                  <a:lnTo>
                    <a:pt x="128" y="179"/>
                  </a:lnTo>
                  <a:lnTo>
                    <a:pt x="122" y="190"/>
                  </a:lnTo>
                  <a:lnTo>
                    <a:pt x="113" y="198"/>
                  </a:lnTo>
                  <a:lnTo>
                    <a:pt x="104" y="205"/>
                  </a:lnTo>
                  <a:lnTo>
                    <a:pt x="92" y="209"/>
                  </a:lnTo>
                  <a:lnTo>
                    <a:pt x="67" y="212"/>
                  </a:lnTo>
                  <a:lnTo>
                    <a:pt x="42" y="209"/>
                  </a:lnTo>
                  <a:lnTo>
                    <a:pt x="31" y="206"/>
                  </a:lnTo>
                  <a:lnTo>
                    <a:pt x="21" y="199"/>
                  </a:lnTo>
                  <a:lnTo>
                    <a:pt x="13" y="191"/>
                  </a:lnTo>
                  <a:lnTo>
                    <a:pt x="6" y="180"/>
                  </a:lnTo>
                  <a:lnTo>
                    <a:pt x="2" y="164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3" name="Freeform 516"/>
            <p:cNvSpPr/>
            <p:nvPr userDrawn="1"/>
          </p:nvSpPr>
          <p:spPr bwMode="auto">
            <a:xfrm>
              <a:off x="933" y="2269"/>
              <a:ext cx="46" cy="72"/>
            </a:xfrm>
            <a:custGeom>
              <a:avLst/>
              <a:gdLst>
                <a:gd name="T0" fmla="*/ 85 w 137"/>
                <a:gd name="T1" fmla="*/ 1 h 215"/>
                <a:gd name="T2" fmla="*/ 107 w 137"/>
                <a:gd name="T3" fmla="*/ 7 h 215"/>
                <a:gd name="T4" fmla="*/ 126 w 137"/>
                <a:gd name="T5" fmla="*/ 26 h 215"/>
                <a:gd name="T6" fmla="*/ 134 w 137"/>
                <a:gd name="T7" fmla="*/ 50 h 215"/>
                <a:gd name="T8" fmla="*/ 93 w 137"/>
                <a:gd name="T9" fmla="*/ 74 h 215"/>
                <a:gd name="T10" fmla="*/ 91 w 137"/>
                <a:gd name="T11" fmla="*/ 50 h 215"/>
                <a:gd name="T12" fmla="*/ 84 w 137"/>
                <a:gd name="T13" fmla="*/ 35 h 215"/>
                <a:gd name="T14" fmla="*/ 68 w 137"/>
                <a:gd name="T15" fmla="*/ 31 h 215"/>
                <a:gd name="T16" fmla="*/ 59 w 137"/>
                <a:gd name="T17" fmla="*/ 33 h 215"/>
                <a:gd name="T18" fmla="*/ 53 w 137"/>
                <a:gd name="T19" fmla="*/ 39 h 215"/>
                <a:gd name="T20" fmla="*/ 47 w 137"/>
                <a:gd name="T21" fmla="*/ 49 h 215"/>
                <a:gd name="T22" fmla="*/ 43 w 137"/>
                <a:gd name="T23" fmla="*/ 74 h 215"/>
                <a:gd name="T24" fmla="*/ 42 w 137"/>
                <a:gd name="T25" fmla="*/ 112 h 215"/>
                <a:gd name="T26" fmla="*/ 44 w 137"/>
                <a:gd name="T27" fmla="*/ 149 h 215"/>
                <a:gd name="T28" fmla="*/ 48 w 137"/>
                <a:gd name="T29" fmla="*/ 172 h 215"/>
                <a:gd name="T30" fmla="*/ 54 w 137"/>
                <a:gd name="T31" fmla="*/ 181 h 215"/>
                <a:gd name="T32" fmla="*/ 61 w 137"/>
                <a:gd name="T33" fmla="*/ 185 h 215"/>
                <a:gd name="T34" fmla="*/ 69 w 137"/>
                <a:gd name="T35" fmla="*/ 186 h 215"/>
                <a:gd name="T36" fmla="*/ 80 w 137"/>
                <a:gd name="T37" fmla="*/ 184 h 215"/>
                <a:gd name="T38" fmla="*/ 85 w 137"/>
                <a:gd name="T39" fmla="*/ 179 h 215"/>
                <a:gd name="T40" fmla="*/ 90 w 137"/>
                <a:gd name="T41" fmla="*/ 171 h 215"/>
                <a:gd name="T42" fmla="*/ 93 w 137"/>
                <a:gd name="T43" fmla="*/ 160 h 215"/>
                <a:gd name="T44" fmla="*/ 95 w 137"/>
                <a:gd name="T45" fmla="*/ 132 h 215"/>
                <a:gd name="T46" fmla="*/ 136 w 137"/>
                <a:gd name="T47" fmla="*/ 149 h 215"/>
                <a:gd name="T48" fmla="*/ 131 w 137"/>
                <a:gd name="T49" fmla="*/ 178 h 215"/>
                <a:gd name="T50" fmla="*/ 116 w 137"/>
                <a:gd name="T51" fmla="*/ 201 h 215"/>
                <a:gd name="T52" fmla="*/ 90 w 137"/>
                <a:gd name="T53" fmla="*/ 214 h 215"/>
                <a:gd name="T54" fmla="*/ 57 w 137"/>
                <a:gd name="T55" fmla="*/ 215 h 215"/>
                <a:gd name="T56" fmla="*/ 34 w 137"/>
                <a:gd name="T57" fmla="*/ 208 h 215"/>
                <a:gd name="T58" fmla="*/ 12 w 137"/>
                <a:gd name="T59" fmla="*/ 186 h 215"/>
                <a:gd name="T60" fmla="*/ 2 w 137"/>
                <a:gd name="T61" fmla="*/ 152 h 215"/>
                <a:gd name="T62" fmla="*/ 0 w 137"/>
                <a:gd name="T63" fmla="*/ 108 h 215"/>
                <a:gd name="T64" fmla="*/ 2 w 137"/>
                <a:gd name="T65" fmla="*/ 65 h 215"/>
                <a:gd name="T66" fmla="*/ 12 w 137"/>
                <a:gd name="T67" fmla="*/ 30 h 215"/>
                <a:gd name="T68" fmla="*/ 34 w 137"/>
                <a:gd name="T69" fmla="*/ 8 h 215"/>
                <a:gd name="T70" fmla="*/ 57 w 137"/>
                <a:gd name="T71" fmla="*/ 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7" h="215">
                  <a:moveTo>
                    <a:pt x="71" y="0"/>
                  </a:moveTo>
                  <a:lnTo>
                    <a:pt x="85" y="1"/>
                  </a:lnTo>
                  <a:lnTo>
                    <a:pt x="97" y="3"/>
                  </a:lnTo>
                  <a:lnTo>
                    <a:pt x="107" y="7"/>
                  </a:lnTo>
                  <a:lnTo>
                    <a:pt x="117" y="16"/>
                  </a:lnTo>
                  <a:lnTo>
                    <a:pt x="126" y="26"/>
                  </a:lnTo>
                  <a:lnTo>
                    <a:pt x="131" y="37"/>
                  </a:lnTo>
                  <a:lnTo>
                    <a:pt x="134" y="50"/>
                  </a:lnTo>
                  <a:lnTo>
                    <a:pt x="135" y="74"/>
                  </a:lnTo>
                  <a:lnTo>
                    <a:pt x="93" y="74"/>
                  </a:lnTo>
                  <a:lnTo>
                    <a:pt x="93" y="60"/>
                  </a:lnTo>
                  <a:lnTo>
                    <a:pt x="91" y="50"/>
                  </a:lnTo>
                  <a:lnTo>
                    <a:pt x="88" y="42"/>
                  </a:lnTo>
                  <a:lnTo>
                    <a:pt x="84" y="35"/>
                  </a:lnTo>
                  <a:lnTo>
                    <a:pt x="77" y="32"/>
                  </a:lnTo>
                  <a:lnTo>
                    <a:pt x="68" y="31"/>
                  </a:lnTo>
                  <a:lnTo>
                    <a:pt x="63" y="31"/>
                  </a:lnTo>
                  <a:lnTo>
                    <a:pt x="59" y="33"/>
                  </a:lnTo>
                  <a:lnTo>
                    <a:pt x="56" y="35"/>
                  </a:lnTo>
                  <a:lnTo>
                    <a:pt x="53" y="39"/>
                  </a:lnTo>
                  <a:lnTo>
                    <a:pt x="49" y="43"/>
                  </a:lnTo>
                  <a:lnTo>
                    <a:pt x="47" y="49"/>
                  </a:lnTo>
                  <a:lnTo>
                    <a:pt x="45" y="59"/>
                  </a:lnTo>
                  <a:lnTo>
                    <a:pt x="43" y="74"/>
                  </a:lnTo>
                  <a:lnTo>
                    <a:pt x="42" y="91"/>
                  </a:lnTo>
                  <a:lnTo>
                    <a:pt x="42" y="112"/>
                  </a:lnTo>
                  <a:lnTo>
                    <a:pt x="42" y="132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8" y="172"/>
                  </a:lnTo>
                  <a:lnTo>
                    <a:pt x="52" y="176"/>
                  </a:lnTo>
                  <a:lnTo>
                    <a:pt x="54" y="181"/>
                  </a:lnTo>
                  <a:lnTo>
                    <a:pt x="57" y="183"/>
                  </a:lnTo>
                  <a:lnTo>
                    <a:pt x="61" y="185"/>
                  </a:lnTo>
                  <a:lnTo>
                    <a:pt x="65" y="185"/>
                  </a:lnTo>
                  <a:lnTo>
                    <a:pt x="69" y="186"/>
                  </a:lnTo>
                  <a:lnTo>
                    <a:pt x="75" y="185"/>
                  </a:lnTo>
                  <a:lnTo>
                    <a:pt x="80" y="184"/>
                  </a:lnTo>
                  <a:lnTo>
                    <a:pt x="83" y="182"/>
                  </a:lnTo>
                  <a:lnTo>
                    <a:pt x="85" y="179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1" y="166"/>
                  </a:lnTo>
                  <a:lnTo>
                    <a:pt x="93" y="160"/>
                  </a:lnTo>
                  <a:lnTo>
                    <a:pt x="94" y="148"/>
                  </a:lnTo>
                  <a:lnTo>
                    <a:pt x="95" y="132"/>
                  </a:lnTo>
                  <a:lnTo>
                    <a:pt x="137" y="132"/>
                  </a:lnTo>
                  <a:lnTo>
                    <a:pt x="136" y="149"/>
                  </a:lnTo>
                  <a:lnTo>
                    <a:pt x="135" y="165"/>
                  </a:lnTo>
                  <a:lnTo>
                    <a:pt x="131" y="178"/>
                  </a:lnTo>
                  <a:lnTo>
                    <a:pt x="125" y="191"/>
                  </a:lnTo>
                  <a:lnTo>
                    <a:pt x="116" y="201"/>
                  </a:lnTo>
                  <a:lnTo>
                    <a:pt x="105" y="209"/>
                  </a:lnTo>
                  <a:lnTo>
                    <a:pt x="90" y="214"/>
                  </a:lnTo>
                  <a:lnTo>
                    <a:pt x="71" y="215"/>
                  </a:lnTo>
                  <a:lnTo>
                    <a:pt x="57" y="215"/>
                  </a:lnTo>
                  <a:lnTo>
                    <a:pt x="44" y="212"/>
                  </a:lnTo>
                  <a:lnTo>
                    <a:pt x="34" y="208"/>
                  </a:lnTo>
                  <a:lnTo>
                    <a:pt x="21" y="198"/>
                  </a:lnTo>
                  <a:lnTo>
                    <a:pt x="12" y="186"/>
                  </a:lnTo>
                  <a:lnTo>
                    <a:pt x="5" y="170"/>
                  </a:lnTo>
                  <a:lnTo>
                    <a:pt x="2" y="152"/>
                  </a:lnTo>
                  <a:lnTo>
                    <a:pt x="0" y="131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2" y="65"/>
                  </a:lnTo>
                  <a:lnTo>
                    <a:pt x="5" y="46"/>
                  </a:lnTo>
                  <a:lnTo>
                    <a:pt x="12" y="30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4"/>
                  </a:lnTo>
                  <a:lnTo>
                    <a:pt x="57" y="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4" name="Freeform 517"/>
            <p:cNvSpPr/>
            <p:nvPr userDrawn="1"/>
          </p:nvSpPr>
          <p:spPr bwMode="auto">
            <a:xfrm>
              <a:off x="985" y="2269"/>
              <a:ext cx="46" cy="72"/>
            </a:xfrm>
            <a:custGeom>
              <a:avLst/>
              <a:gdLst>
                <a:gd name="T0" fmla="*/ 85 w 137"/>
                <a:gd name="T1" fmla="*/ 1 h 215"/>
                <a:gd name="T2" fmla="*/ 107 w 137"/>
                <a:gd name="T3" fmla="*/ 7 h 215"/>
                <a:gd name="T4" fmla="*/ 126 w 137"/>
                <a:gd name="T5" fmla="*/ 26 h 215"/>
                <a:gd name="T6" fmla="*/ 134 w 137"/>
                <a:gd name="T7" fmla="*/ 50 h 215"/>
                <a:gd name="T8" fmla="*/ 93 w 137"/>
                <a:gd name="T9" fmla="*/ 74 h 215"/>
                <a:gd name="T10" fmla="*/ 91 w 137"/>
                <a:gd name="T11" fmla="*/ 50 h 215"/>
                <a:gd name="T12" fmla="*/ 84 w 137"/>
                <a:gd name="T13" fmla="*/ 35 h 215"/>
                <a:gd name="T14" fmla="*/ 68 w 137"/>
                <a:gd name="T15" fmla="*/ 31 h 215"/>
                <a:gd name="T16" fmla="*/ 59 w 137"/>
                <a:gd name="T17" fmla="*/ 33 h 215"/>
                <a:gd name="T18" fmla="*/ 53 w 137"/>
                <a:gd name="T19" fmla="*/ 39 h 215"/>
                <a:gd name="T20" fmla="*/ 47 w 137"/>
                <a:gd name="T21" fmla="*/ 49 h 215"/>
                <a:gd name="T22" fmla="*/ 43 w 137"/>
                <a:gd name="T23" fmla="*/ 74 h 215"/>
                <a:gd name="T24" fmla="*/ 42 w 137"/>
                <a:gd name="T25" fmla="*/ 112 h 215"/>
                <a:gd name="T26" fmla="*/ 43 w 137"/>
                <a:gd name="T27" fmla="*/ 149 h 215"/>
                <a:gd name="T28" fmla="*/ 48 w 137"/>
                <a:gd name="T29" fmla="*/ 172 h 215"/>
                <a:gd name="T30" fmla="*/ 54 w 137"/>
                <a:gd name="T31" fmla="*/ 181 h 215"/>
                <a:gd name="T32" fmla="*/ 61 w 137"/>
                <a:gd name="T33" fmla="*/ 185 h 215"/>
                <a:gd name="T34" fmla="*/ 69 w 137"/>
                <a:gd name="T35" fmla="*/ 186 h 215"/>
                <a:gd name="T36" fmla="*/ 80 w 137"/>
                <a:gd name="T37" fmla="*/ 184 h 215"/>
                <a:gd name="T38" fmla="*/ 85 w 137"/>
                <a:gd name="T39" fmla="*/ 179 h 215"/>
                <a:gd name="T40" fmla="*/ 90 w 137"/>
                <a:gd name="T41" fmla="*/ 171 h 215"/>
                <a:gd name="T42" fmla="*/ 93 w 137"/>
                <a:gd name="T43" fmla="*/ 160 h 215"/>
                <a:gd name="T44" fmla="*/ 96 w 137"/>
                <a:gd name="T45" fmla="*/ 132 h 215"/>
                <a:gd name="T46" fmla="*/ 136 w 137"/>
                <a:gd name="T47" fmla="*/ 149 h 215"/>
                <a:gd name="T48" fmla="*/ 131 w 137"/>
                <a:gd name="T49" fmla="*/ 178 h 215"/>
                <a:gd name="T50" fmla="*/ 117 w 137"/>
                <a:gd name="T51" fmla="*/ 201 h 215"/>
                <a:gd name="T52" fmla="*/ 90 w 137"/>
                <a:gd name="T53" fmla="*/ 214 h 215"/>
                <a:gd name="T54" fmla="*/ 57 w 137"/>
                <a:gd name="T55" fmla="*/ 215 h 215"/>
                <a:gd name="T56" fmla="*/ 34 w 137"/>
                <a:gd name="T57" fmla="*/ 208 h 215"/>
                <a:gd name="T58" fmla="*/ 12 w 137"/>
                <a:gd name="T59" fmla="*/ 186 h 215"/>
                <a:gd name="T60" fmla="*/ 2 w 137"/>
                <a:gd name="T61" fmla="*/ 152 h 215"/>
                <a:gd name="T62" fmla="*/ 0 w 137"/>
                <a:gd name="T63" fmla="*/ 108 h 215"/>
                <a:gd name="T64" fmla="*/ 2 w 137"/>
                <a:gd name="T65" fmla="*/ 65 h 215"/>
                <a:gd name="T66" fmla="*/ 12 w 137"/>
                <a:gd name="T67" fmla="*/ 30 h 215"/>
                <a:gd name="T68" fmla="*/ 34 w 137"/>
                <a:gd name="T69" fmla="*/ 8 h 215"/>
                <a:gd name="T70" fmla="*/ 57 w 137"/>
                <a:gd name="T71" fmla="*/ 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7" h="215">
                  <a:moveTo>
                    <a:pt x="71" y="0"/>
                  </a:moveTo>
                  <a:lnTo>
                    <a:pt x="85" y="1"/>
                  </a:lnTo>
                  <a:lnTo>
                    <a:pt x="97" y="3"/>
                  </a:lnTo>
                  <a:lnTo>
                    <a:pt x="107" y="7"/>
                  </a:lnTo>
                  <a:lnTo>
                    <a:pt x="118" y="16"/>
                  </a:lnTo>
                  <a:lnTo>
                    <a:pt x="126" y="26"/>
                  </a:lnTo>
                  <a:lnTo>
                    <a:pt x="131" y="37"/>
                  </a:lnTo>
                  <a:lnTo>
                    <a:pt x="134" y="50"/>
                  </a:lnTo>
                  <a:lnTo>
                    <a:pt x="135" y="74"/>
                  </a:lnTo>
                  <a:lnTo>
                    <a:pt x="93" y="74"/>
                  </a:lnTo>
                  <a:lnTo>
                    <a:pt x="93" y="60"/>
                  </a:lnTo>
                  <a:lnTo>
                    <a:pt x="91" y="50"/>
                  </a:lnTo>
                  <a:lnTo>
                    <a:pt x="88" y="42"/>
                  </a:lnTo>
                  <a:lnTo>
                    <a:pt x="84" y="35"/>
                  </a:lnTo>
                  <a:lnTo>
                    <a:pt x="77" y="32"/>
                  </a:lnTo>
                  <a:lnTo>
                    <a:pt x="68" y="31"/>
                  </a:lnTo>
                  <a:lnTo>
                    <a:pt x="63" y="31"/>
                  </a:lnTo>
                  <a:lnTo>
                    <a:pt x="59" y="33"/>
                  </a:lnTo>
                  <a:lnTo>
                    <a:pt x="56" y="35"/>
                  </a:lnTo>
                  <a:lnTo>
                    <a:pt x="53" y="39"/>
                  </a:lnTo>
                  <a:lnTo>
                    <a:pt x="49" y="43"/>
                  </a:lnTo>
                  <a:lnTo>
                    <a:pt x="47" y="49"/>
                  </a:lnTo>
                  <a:lnTo>
                    <a:pt x="45" y="59"/>
                  </a:lnTo>
                  <a:lnTo>
                    <a:pt x="43" y="74"/>
                  </a:lnTo>
                  <a:lnTo>
                    <a:pt x="42" y="91"/>
                  </a:lnTo>
                  <a:lnTo>
                    <a:pt x="42" y="112"/>
                  </a:lnTo>
                  <a:lnTo>
                    <a:pt x="42" y="132"/>
                  </a:lnTo>
                  <a:lnTo>
                    <a:pt x="43" y="149"/>
                  </a:lnTo>
                  <a:lnTo>
                    <a:pt x="45" y="162"/>
                  </a:lnTo>
                  <a:lnTo>
                    <a:pt x="48" y="172"/>
                  </a:lnTo>
                  <a:lnTo>
                    <a:pt x="52" y="176"/>
                  </a:lnTo>
                  <a:lnTo>
                    <a:pt x="54" y="181"/>
                  </a:lnTo>
                  <a:lnTo>
                    <a:pt x="57" y="183"/>
                  </a:lnTo>
                  <a:lnTo>
                    <a:pt x="61" y="185"/>
                  </a:lnTo>
                  <a:lnTo>
                    <a:pt x="65" y="185"/>
                  </a:lnTo>
                  <a:lnTo>
                    <a:pt x="69" y="186"/>
                  </a:lnTo>
                  <a:lnTo>
                    <a:pt x="75" y="185"/>
                  </a:lnTo>
                  <a:lnTo>
                    <a:pt x="80" y="184"/>
                  </a:lnTo>
                  <a:lnTo>
                    <a:pt x="83" y="182"/>
                  </a:lnTo>
                  <a:lnTo>
                    <a:pt x="85" y="179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1" y="166"/>
                  </a:lnTo>
                  <a:lnTo>
                    <a:pt x="93" y="160"/>
                  </a:lnTo>
                  <a:lnTo>
                    <a:pt x="95" y="148"/>
                  </a:lnTo>
                  <a:lnTo>
                    <a:pt x="96" y="132"/>
                  </a:lnTo>
                  <a:lnTo>
                    <a:pt x="137" y="132"/>
                  </a:lnTo>
                  <a:lnTo>
                    <a:pt x="136" y="149"/>
                  </a:lnTo>
                  <a:lnTo>
                    <a:pt x="135" y="165"/>
                  </a:lnTo>
                  <a:lnTo>
                    <a:pt x="131" y="178"/>
                  </a:lnTo>
                  <a:lnTo>
                    <a:pt x="125" y="191"/>
                  </a:lnTo>
                  <a:lnTo>
                    <a:pt x="117" y="201"/>
                  </a:lnTo>
                  <a:lnTo>
                    <a:pt x="105" y="209"/>
                  </a:lnTo>
                  <a:lnTo>
                    <a:pt x="90" y="214"/>
                  </a:lnTo>
                  <a:lnTo>
                    <a:pt x="71" y="215"/>
                  </a:lnTo>
                  <a:lnTo>
                    <a:pt x="57" y="215"/>
                  </a:lnTo>
                  <a:lnTo>
                    <a:pt x="44" y="212"/>
                  </a:lnTo>
                  <a:lnTo>
                    <a:pt x="34" y="208"/>
                  </a:lnTo>
                  <a:lnTo>
                    <a:pt x="21" y="198"/>
                  </a:lnTo>
                  <a:lnTo>
                    <a:pt x="12" y="186"/>
                  </a:lnTo>
                  <a:lnTo>
                    <a:pt x="6" y="170"/>
                  </a:lnTo>
                  <a:lnTo>
                    <a:pt x="2" y="152"/>
                  </a:lnTo>
                  <a:lnTo>
                    <a:pt x="0" y="131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2" y="65"/>
                  </a:lnTo>
                  <a:lnTo>
                    <a:pt x="6" y="46"/>
                  </a:lnTo>
                  <a:lnTo>
                    <a:pt x="12" y="30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4"/>
                  </a:lnTo>
                  <a:lnTo>
                    <a:pt x="57" y="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5" name="Freeform 518"/>
            <p:cNvSpPr/>
            <p:nvPr userDrawn="1"/>
          </p:nvSpPr>
          <p:spPr bwMode="auto">
            <a:xfrm>
              <a:off x="1039" y="2270"/>
              <a:ext cx="40" cy="70"/>
            </a:xfrm>
            <a:custGeom>
              <a:avLst/>
              <a:gdLst>
                <a:gd name="T0" fmla="*/ 0 w 119"/>
                <a:gd name="T1" fmla="*/ 0 h 208"/>
                <a:gd name="T2" fmla="*/ 116 w 119"/>
                <a:gd name="T3" fmla="*/ 0 h 208"/>
                <a:gd name="T4" fmla="*/ 116 w 119"/>
                <a:gd name="T5" fmla="*/ 35 h 208"/>
                <a:gd name="T6" fmla="*/ 41 w 119"/>
                <a:gd name="T7" fmla="*/ 35 h 208"/>
                <a:gd name="T8" fmla="*/ 41 w 119"/>
                <a:gd name="T9" fmla="*/ 84 h 208"/>
                <a:gd name="T10" fmla="*/ 112 w 119"/>
                <a:gd name="T11" fmla="*/ 84 h 208"/>
                <a:gd name="T12" fmla="*/ 112 w 119"/>
                <a:gd name="T13" fmla="*/ 118 h 208"/>
                <a:gd name="T14" fmla="*/ 41 w 119"/>
                <a:gd name="T15" fmla="*/ 118 h 208"/>
                <a:gd name="T16" fmla="*/ 41 w 119"/>
                <a:gd name="T17" fmla="*/ 174 h 208"/>
                <a:gd name="T18" fmla="*/ 119 w 119"/>
                <a:gd name="T19" fmla="*/ 174 h 208"/>
                <a:gd name="T20" fmla="*/ 119 w 119"/>
                <a:gd name="T21" fmla="*/ 208 h 208"/>
                <a:gd name="T22" fmla="*/ 0 w 119"/>
                <a:gd name="T23" fmla="*/ 208 h 208"/>
                <a:gd name="T24" fmla="*/ 0 w 119"/>
                <a:gd name="T2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208">
                  <a:moveTo>
                    <a:pt x="0" y="0"/>
                  </a:moveTo>
                  <a:lnTo>
                    <a:pt x="116" y="0"/>
                  </a:lnTo>
                  <a:lnTo>
                    <a:pt x="116" y="35"/>
                  </a:lnTo>
                  <a:lnTo>
                    <a:pt x="41" y="35"/>
                  </a:lnTo>
                  <a:lnTo>
                    <a:pt x="41" y="84"/>
                  </a:lnTo>
                  <a:lnTo>
                    <a:pt x="112" y="84"/>
                  </a:lnTo>
                  <a:lnTo>
                    <a:pt x="112" y="118"/>
                  </a:lnTo>
                  <a:lnTo>
                    <a:pt x="41" y="118"/>
                  </a:lnTo>
                  <a:lnTo>
                    <a:pt x="41" y="174"/>
                  </a:lnTo>
                  <a:lnTo>
                    <a:pt x="119" y="174"/>
                  </a:lnTo>
                  <a:lnTo>
                    <a:pt x="119" y="208"/>
                  </a:lnTo>
                  <a:lnTo>
                    <a:pt x="0" y="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6" name="Freeform 519"/>
            <p:cNvSpPr/>
            <p:nvPr userDrawn="1"/>
          </p:nvSpPr>
          <p:spPr bwMode="auto">
            <a:xfrm>
              <a:off x="1083" y="2269"/>
              <a:ext cx="47" cy="72"/>
            </a:xfrm>
            <a:custGeom>
              <a:avLst/>
              <a:gdLst>
                <a:gd name="T0" fmla="*/ 81 w 139"/>
                <a:gd name="T1" fmla="*/ 1 h 215"/>
                <a:gd name="T2" fmla="*/ 104 w 139"/>
                <a:gd name="T3" fmla="*/ 7 h 215"/>
                <a:gd name="T4" fmla="*/ 121 w 139"/>
                <a:gd name="T5" fmla="*/ 21 h 215"/>
                <a:gd name="T6" fmla="*/ 130 w 139"/>
                <a:gd name="T7" fmla="*/ 43 h 215"/>
                <a:gd name="T8" fmla="*/ 131 w 139"/>
                <a:gd name="T9" fmla="*/ 61 h 215"/>
                <a:gd name="T10" fmla="*/ 91 w 139"/>
                <a:gd name="T11" fmla="*/ 49 h 215"/>
                <a:gd name="T12" fmla="*/ 79 w 139"/>
                <a:gd name="T13" fmla="*/ 33 h 215"/>
                <a:gd name="T14" fmla="*/ 64 w 139"/>
                <a:gd name="T15" fmla="*/ 31 h 215"/>
                <a:gd name="T16" fmla="*/ 57 w 139"/>
                <a:gd name="T17" fmla="*/ 33 h 215"/>
                <a:gd name="T18" fmla="*/ 50 w 139"/>
                <a:gd name="T19" fmla="*/ 39 h 215"/>
                <a:gd name="T20" fmla="*/ 46 w 139"/>
                <a:gd name="T21" fmla="*/ 46 h 215"/>
                <a:gd name="T22" fmla="*/ 46 w 139"/>
                <a:gd name="T23" fmla="*/ 55 h 215"/>
                <a:gd name="T24" fmla="*/ 47 w 139"/>
                <a:gd name="T25" fmla="*/ 67 h 215"/>
                <a:gd name="T26" fmla="*/ 56 w 139"/>
                <a:gd name="T27" fmla="*/ 77 h 215"/>
                <a:gd name="T28" fmla="*/ 99 w 139"/>
                <a:gd name="T29" fmla="*/ 97 h 215"/>
                <a:gd name="T30" fmla="*/ 119 w 139"/>
                <a:gd name="T31" fmla="*/ 108 h 215"/>
                <a:gd name="T32" fmla="*/ 130 w 139"/>
                <a:gd name="T33" fmla="*/ 121 h 215"/>
                <a:gd name="T34" fmla="*/ 137 w 139"/>
                <a:gd name="T35" fmla="*/ 135 h 215"/>
                <a:gd name="T36" fmla="*/ 137 w 139"/>
                <a:gd name="T37" fmla="*/ 172 h 215"/>
                <a:gd name="T38" fmla="*/ 120 w 139"/>
                <a:gd name="T39" fmla="*/ 200 h 215"/>
                <a:gd name="T40" fmla="*/ 87 w 139"/>
                <a:gd name="T41" fmla="*/ 214 h 215"/>
                <a:gd name="T42" fmla="*/ 45 w 139"/>
                <a:gd name="T43" fmla="*/ 214 h 215"/>
                <a:gd name="T44" fmla="*/ 15 w 139"/>
                <a:gd name="T45" fmla="*/ 200 h 215"/>
                <a:gd name="T46" fmla="*/ 2 w 139"/>
                <a:gd name="T47" fmla="*/ 173 h 215"/>
                <a:gd name="T48" fmla="*/ 0 w 139"/>
                <a:gd name="T49" fmla="*/ 147 h 215"/>
                <a:gd name="T50" fmla="*/ 42 w 139"/>
                <a:gd name="T51" fmla="*/ 153 h 215"/>
                <a:gd name="T52" fmla="*/ 43 w 139"/>
                <a:gd name="T53" fmla="*/ 167 h 215"/>
                <a:gd name="T54" fmla="*/ 48 w 139"/>
                <a:gd name="T55" fmla="*/ 176 h 215"/>
                <a:gd name="T56" fmla="*/ 53 w 139"/>
                <a:gd name="T57" fmla="*/ 182 h 215"/>
                <a:gd name="T58" fmla="*/ 60 w 139"/>
                <a:gd name="T59" fmla="*/ 185 h 215"/>
                <a:gd name="T60" fmla="*/ 70 w 139"/>
                <a:gd name="T61" fmla="*/ 186 h 215"/>
                <a:gd name="T62" fmla="*/ 87 w 139"/>
                <a:gd name="T63" fmla="*/ 179 h 215"/>
                <a:gd name="T64" fmla="*/ 95 w 139"/>
                <a:gd name="T65" fmla="*/ 160 h 215"/>
                <a:gd name="T66" fmla="*/ 93 w 139"/>
                <a:gd name="T67" fmla="*/ 147 h 215"/>
                <a:gd name="T68" fmla="*/ 86 w 139"/>
                <a:gd name="T69" fmla="*/ 139 h 215"/>
                <a:gd name="T70" fmla="*/ 75 w 139"/>
                <a:gd name="T71" fmla="*/ 131 h 215"/>
                <a:gd name="T72" fmla="*/ 45 w 139"/>
                <a:gd name="T73" fmla="*/ 119 h 215"/>
                <a:gd name="T74" fmla="*/ 24 w 139"/>
                <a:gd name="T75" fmla="*/ 108 h 215"/>
                <a:gd name="T76" fmla="*/ 10 w 139"/>
                <a:gd name="T77" fmla="*/ 93 h 215"/>
                <a:gd name="T78" fmla="*/ 4 w 139"/>
                <a:gd name="T79" fmla="*/ 73 h 215"/>
                <a:gd name="T80" fmla="*/ 5 w 139"/>
                <a:gd name="T81" fmla="*/ 43 h 215"/>
                <a:gd name="T82" fmla="*/ 20 w 139"/>
                <a:gd name="T83" fmla="*/ 16 h 215"/>
                <a:gd name="T84" fmla="*/ 49 w 139"/>
                <a:gd name="T85" fmla="*/ 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9" h="215">
                  <a:moveTo>
                    <a:pt x="68" y="0"/>
                  </a:moveTo>
                  <a:lnTo>
                    <a:pt x="81" y="1"/>
                  </a:lnTo>
                  <a:lnTo>
                    <a:pt x="94" y="3"/>
                  </a:lnTo>
                  <a:lnTo>
                    <a:pt x="104" y="7"/>
                  </a:lnTo>
                  <a:lnTo>
                    <a:pt x="114" y="13"/>
                  </a:lnTo>
                  <a:lnTo>
                    <a:pt x="121" y="21"/>
                  </a:lnTo>
                  <a:lnTo>
                    <a:pt x="127" y="30"/>
                  </a:lnTo>
                  <a:lnTo>
                    <a:pt x="130" y="43"/>
                  </a:lnTo>
                  <a:lnTo>
                    <a:pt x="131" y="56"/>
                  </a:lnTo>
                  <a:lnTo>
                    <a:pt x="131" y="61"/>
                  </a:lnTo>
                  <a:lnTo>
                    <a:pt x="92" y="61"/>
                  </a:lnTo>
                  <a:lnTo>
                    <a:pt x="91" y="49"/>
                  </a:lnTo>
                  <a:lnTo>
                    <a:pt x="86" y="39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4" y="31"/>
                  </a:lnTo>
                  <a:lnTo>
                    <a:pt x="60" y="32"/>
                  </a:lnTo>
                  <a:lnTo>
                    <a:pt x="57" y="33"/>
                  </a:lnTo>
                  <a:lnTo>
                    <a:pt x="53" y="35"/>
                  </a:lnTo>
                  <a:lnTo>
                    <a:pt x="50" y="39"/>
                  </a:lnTo>
                  <a:lnTo>
                    <a:pt x="48" y="42"/>
                  </a:lnTo>
                  <a:lnTo>
                    <a:pt x="46" y="46"/>
                  </a:lnTo>
                  <a:lnTo>
                    <a:pt x="46" y="51"/>
                  </a:lnTo>
                  <a:lnTo>
                    <a:pt x="46" y="55"/>
                  </a:lnTo>
                  <a:lnTo>
                    <a:pt x="46" y="61"/>
                  </a:lnTo>
                  <a:lnTo>
                    <a:pt x="47" y="67"/>
                  </a:lnTo>
                  <a:lnTo>
                    <a:pt x="49" y="71"/>
                  </a:lnTo>
                  <a:lnTo>
                    <a:pt x="56" y="77"/>
                  </a:lnTo>
                  <a:lnTo>
                    <a:pt x="67" y="83"/>
                  </a:lnTo>
                  <a:lnTo>
                    <a:pt x="99" y="97"/>
                  </a:lnTo>
                  <a:lnTo>
                    <a:pt x="109" y="103"/>
                  </a:lnTo>
                  <a:lnTo>
                    <a:pt x="119" y="108"/>
                  </a:lnTo>
                  <a:lnTo>
                    <a:pt x="125" y="115"/>
                  </a:lnTo>
                  <a:lnTo>
                    <a:pt x="130" y="121"/>
                  </a:lnTo>
                  <a:lnTo>
                    <a:pt x="135" y="127"/>
                  </a:lnTo>
                  <a:lnTo>
                    <a:pt x="137" y="135"/>
                  </a:lnTo>
                  <a:lnTo>
                    <a:pt x="139" y="152"/>
                  </a:lnTo>
                  <a:lnTo>
                    <a:pt x="137" y="172"/>
                  </a:lnTo>
                  <a:lnTo>
                    <a:pt x="130" y="189"/>
                  </a:lnTo>
                  <a:lnTo>
                    <a:pt x="120" y="200"/>
                  </a:lnTo>
                  <a:lnTo>
                    <a:pt x="105" y="209"/>
                  </a:lnTo>
                  <a:lnTo>
                    <a:pt x="87" y="214"/>
                  </a:lnTo>
                  <a:lnTo>
                    <a:pt x="67" y="215"/>
                  </a:lnTo>
                  <a:lnTo>
                    <a:pt x="45" y="214"/>
                  </a:lnTo>
                  <a:lnTo>
                    <a:pt x="28" y="209"/>
                  </a:lnTo>
                  <a:lnTo>
                    <a:pt x="15" y="200"/>
                  </a:lnTo>
                  <a:lnTo>
                    <a:pt x="7" y="188"/>
                  </a:lnTo>
                  <a:lnTo>
                    <a:pt x="2" y="173"/>
                  </a:lnTo>
                  <a:lnTo>
                    <a:pt x="0" y="155"/>
                  </a:lnTo>
                  <a:lnTo>
                    <a:pt x="0" y="147"/>
                  </a:lnTo>
                  <a:lnTo>
                    <a:pt x="42" y="147"/>
                  </a:lnTo>
                  <a:lnTo>
                    <a:pt x="42" y="153"/>
                  </a:lnTo>
                  <a:lnTo>
                    <a:pt x="42" y="161"/>
                  </a:lnTo>
                  <a:lnTo>
                    <a:pt x="43" y="167"/>
                  </a:lnTo>
                  <a:lnTo>
                    <a:pt x="45" y="172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3"/>
                  </a:lnTo>
                  <a:lnTo>
                    <a:pt x="60" y="185"/>
                  </a:lnTo>
                  <a:lnTo>
                    <a:pt x="64" y="185"/>
                  </a:lnTo>
                  <a:lnTo>
                    <a:pt x="70" y="186"/>
                  </a:lnTo>
                  <a:lnTo>
                    <a:pt x="79" y="184"/>
                  </a:lnTo>
                  <a:lnTo>
                    <a:pt x="87" y="179"/>
                  </a:lnTo>
                  <a:lnTo>
                    <a:pt x="93" y="171"/>
                  </a:lnTo>
                  <a:lnTo>
                    <a:pt x="95" y="160"/>
                  </a:lnTo>
                  <a:lnTo>
                    <a:pt x="95" y="153"/>
                  </a:lnTo>
                  <a:lnTo>
                    <a:pt x="93" y="147"/>
                  </a:lnTo>
                  <a:lnTo>
                    <a:pt x="91" y="143"/>
                  </a:lnTo>
                  <a:lnTo>
                    <a:pt x="86" y="139"/>
                  </a:lnTo>
                  <a:lnTo>
                    <a:pt x="81" y="135"/>
                  </a:lnTo>
                  <a:lnTo>
                    <a:pt x="75" y="131"/>
                  </a:lnTo>
                  <a:lnTo>
                    <a:pt x="57" y="124"/>
                  </a:lnTo>
                  <a:lnTo>
                    <a:pt x="45" y="119"/>
                  </a:lnTo>
                  <a:lnTo>
                    <a:pt x="33" y="114"/>
                  </a:lnTo>
                  <a:lnTo>
                    <a:pt x="24" y="108"/>
                  </a:lnTo>
                  <a:lnTo>
                    <a:pt x="16" y="101"/>
                  </a:lnTo>
                  <a:lnTo>
                    <a:pt x="10" y="93"/>
                  </a:lnTo>
                  <a:lnTo>
                    <a:pt x="6" y="83"/>
                  </a:lnTo>
                  <a:lnTo>
                    <a:pt x="4" y="73"/>
                  </a:lnTo>
                  <a:lnTo>
                    <a:pt x="3" y="61"/>
                  </a:lnTo>
                  <a:lnTo>
                    <a:pt x="5" y="43"/>
                  </a:lnTo>
                  <a:lnTo>
                    <a:pt x="11" y="27"/>
                  </a:lnTo>
                  <a:lnTo>
                    <a:pt x="20" y="16"/>
                  </a:lnTo>
                  <a:lnTo>
                    <a:pt x="33" y="7"/>
                  </a:lnTo>
                  <a:lnTo>
                    <a:pt x="49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7" name="Freeform 520"/>
            <p:cNvSpPr/>
            <p:nvPr userDrawn="1"/>
          </p:nvSpPr>
          <p:spPr bwMode="auto">
            <a:xfrm>
              <a:off x="1134" y="2269"/>
              <a:ext cx="46" cy="72"/>
            </a:xfrm>
            <a:custGeom>
              <a:avLst/>
              <a:gdLst>
                <a:gd name="T0" fmla="*/ 82 w 140"/>
                <a:gd name="T1" fmla="*/ 1 h 215"/>
                <a:gd name="T2" fmla="*/ 105 w 140"/>
                <a:gd name="T3" fmla="*/ 7 h 215"/>
                <a:gd name="T4" fmla="*/ 122 w 140"/>
                <a:gd name="T5" fmla="*/ 21 h 215"/>
                <a:gd name="T6" fmla="*/ 131 w 140"/>
                <a:gd name="T7" fmla="*/ 43 h 215"/>
                <a:gd name="T8" fmla="*/ 132 w 140"/>
                <a:gd name="T9" fmla="*/ 61 h 215"/>
                <a:gd name="T10" fmla="*/ 91 w 140"/>
                <a:gd name="T11" fmla="*/ 49 h 215"/>
                <a:gd name="T12" fmla="*/ 80 w 140"/>
                <a:gd name="T13" fmla="*/ 33 h 215"/>
                <a:gd name="T14" fmla="*/ 65 w 140"/>
                <a:gd name="T15" fmla="*/ 31 h 215"/>
                <a:gd name="T16" fmla="*/ 58 w 140"/>
                <a:gd name="T17" fmla="*/ 33 h 215"/>
                <a:gd name="T18" fmla="*/ 51 w 140"/>
                <a:gd name="T19" fmla="*/ 39 h 215"/>
                <a:gd name="T20" fmla="*/ 46 w 140"/>
                <a:gd name="T21" fmla="*/ 46 h 215"/>
                <a:gd name="T22" fmla="*/ 45 w 140"/>
                <a:gd name="T23" fmla="*/ 55 h 215"/>
                <a:gd name="T24" fmla="*/ 47 w 140"/>
                <a:gd name="T25" fmla="*/ 67 h 215"/>
                <a:gd name="T26" fmla="*/ 56 w 140"/>
                <a:gd name="T27" fmla="*/ 77 h 215"/>
                <a:gd name="T28" fmla="*/ 100 w 140"/>
                <a:gd name="T29" fmla="*/ 97 h 215"/>
                <a:gd name="T30" fmla="*/ 120 w 140"/>
                <a:gd name="T31" fmla="*/ 108 h 215"/>
                <a:gd name="T32" fmla="*/ 131 w 140"/>
                <a:gd name="T33" fmla="*/ 121 h 215"/>
                <a:gd name="T34" fmla="*/ 138 w 140"/>
                <a:gd name="T35" fmla="*/ 135 h 215"/>
                <a:gd name="T36" fmla="*/ 138 w 140"/>
                <a:gd name="T37" fmla="*/ 172 h 215"/>
                <a:gd name="T38" fmla="*/ 121 w 140"/>
                <a:gd name="T39" fmla="*/ 200 h 215"/>
                <a:gd name="T40" fmla="*/ 88 w 140"/>
                <a:gd name="T41" fmla="*/ 214 h 215"/>
                <a:gd name="T42" fmla="*/ 45 w 140"/>
                <a:gd name="T43" fmla="*/ 214 h 215"/>
                <a:gd name="T44" fmla="*/ 16 w 140"/>
                <a:gd name="T45" fmla="*/ 200 h 215"/>
                <a:gd name="T46" fmla="*/ 2 w 140"/>
                <a:gd name="T47" fmla="*/ 173 h 215"/>
                <a:gd name="T48" fmla="*/ 0 w 140"/>
                <a:gd name="T49" fmla="*/ 147 h 215"/>
                <a:gd name="T50" fmla="*/ 42 w 140"/>
                <a:gd name="T51" fmla="*/ 153 h 215"/>
                <a:gd name="T52" fmla="*/ 44 w 140"/>
                <a:gd name="T53" fmla="*/ 167 h 215"/>
                <a:gd name="T54" fmla="*/ 49 w 140"/>
                <a:gd name="T55" fmla="*/ 176 h 215"/>
                <a:gd name="T56" fmla="*/ 54 w 140"/>
                <a:gd name="T57" fmla="*/ 182 h 215"/>
                <a:gd name="T58" fmla="*/ 61 w 140"/>
                <a:gd name="T59" fmla="*/ 185 h 215"/>
                <a:gd name="T60" fmla="*/ 71 w 140"/>
                <a:gd name="T61" fmla="*/ 186 h 215"/>
                <a:gd name="T62" fmla="*/ 88 w 140"/>
                <a:gd name="T63" fmla="*/ 179 h 215"/>
                <a:gd name="T64" fmla="*/ 96 w 140"/>
                <a:gd name="T65" fmla="*/ 160 h 215"/>
                <a:gd name="T66" fmla="*/ 94 w 140"/>
                <a:gd name="T67" fmla="*/ 147 h 215"/>
                <a:gd name="T68" fmla="*/ 87 w 140"/>
                <a:gd name="T69" fmla="*/ 139 h 215"/>
                <a:gd name="T70" fmla="*/ 76 w 140"/>
                <a:gd name="T71" fmla="*/ 131 h 215"/>
                <a:gd name="T72" fmla="*/ 45 w 140"/>
                <a:gd name="T73" fmla="*/ 119 h 215"/>
                <a:gd name="T74" fmla="*/ 24 w 140"/>
                <a:gd name="T75" fmla="*/ 108 h 215"/>
                <a:gd name="T76" fmla="*/ 11 w 140"/>
                <a:gd name="T77" fmla="*/ 93 h 215"/>
                <a:gd name="T78" fmla="*/ 5 w 140"/>
                <a:gd name="T79" fmla="*/ 73 h 215"/>
                <a:gd name="T80" fmla="*/ 6 w 140"/>
                <a:gd name="T81" fmla="*/ 43 h 215"/>
                <a:gd name="T82" fmla="*/ 21 w 140"/>
                <a:gd name="T83" fmla="*/ 16 h 215"/>
                <a:gd name="T84" fmla="*/ 50 w 140"/>
                <a:gd name="T85" fmla="*/ 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215">
                  <a:moveTo>
                    <a:pt x="68" y="0"/>
                  </a:moveTo>
                  <a:lnTo>
                    <a:pt x="82" y="1"/>
                  </a:lnTo>
                  <a:lnTo>
                    <a:pt x="94" y="3"/>
                  </a:lnTo>
                  <a:lnTo>
                    <a:pt x="105" y="7"/>
                  </a:lnTo>
                  <a:lnTo>
                    <a:pt x="115" y="13"/>
                  </a:lnTo>
                  <a:lnTo>
                    <a:pt x="122" y="21"/>
                  </a:lnTo>
                  <a:lnTo>
                    <a:pt x="128" y="30"/>
                  </a:lnTo>
                  <a:lnTo>
                    <a:pt x="131" y="43"/>
                  </a:lnTo>
                  <a:lnTo>
                    <a:pt x="132" y="56"/>
                  </a:lnTo>
                  <a:lnTo>
                    <a:pt x="132" y="61"/>
                  </a:lnTo>
                  <a:lnTo>
                    <a:pt x="93" y="61"/>
                  </a:lnTo>
                  <a:lnTo>
                    <a:pt x="91" y="49"/>
                  </a:lnTo>
                  <a:lnTo>
                    <a:pt x="87" y="39"/>
                  </a:lnTo>
                  <a:lnTo>
                    <a:pt x="80" y="33"/>
                  </a:lnTo>
                  <a:lnTo>
                    <a:pt x="69" y="31"/>
                  </a:lnTo>
                  <a:lnTo>
                    <a:pt x="65" y="31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5"/>
                  </a:lnTo>
                  <a:lnTo>
                    <a:pt x="51" y="39"/>
                  </a:lnTo>
                  <a:lnTo>
                    <a:pt x="49" y="42"/>
                  </a:lnTo>
                  <a:lnTo>
                    <a:pt x="46" y="46"/>
                  </a:lnTo>
                  <a:lnTo>
                    <a:pt x="46" y="51"/>
                  </a:lnTo>
                  <a:lnTo>
                    <a:pt x="45" y="55"/>
                  </a:lnTo>
                  <a:lnTo>
                    <a:pt x="46" y="61"/>
                  </a:lnTo>
                  <a:lnTo>
                    <a:pt x="47" y="67"/>
                  </a:lnTo>
                  <a:lnTo>
                    <a:pt x="50" y="71"/>
                  </a:lnTo>
                  <a:lnTo>
                    <a:pt x="56" y="77"/>
                  </a:lnTo>
                  <a:lnTo>
                    <a:pt x="67" y="83"/>
                  </a:lnTo>
                  <a:lnTo>
                    <a:pt x="100" y="97"/>
                  </a:lnTo>
                  <a:lnTo>
                    <a:pt x="110" y="103"/>
                  </a:lnTo>
                  <a:lnTo>
                    <a:pt x="120" y="108"/>
                  </a:lnTo>
                  <a:lnTo>
                    <a:pt x="126" y="115"/>
                  </a:lnTo>
                  <a:lnTo>
                    <a:pt x="131" y="121"/>
                  </a:lnTo>
                  <a:lnTo>
                    <a:pt x="135" y="127"/>
                  </a:lnTo>
                  <a:lnTo>
                    <a:pt x="138" y="135"/>
                  </a:lnTo>
                  <a:lnTo>
                    <a:pt x="140" y="152"/>
                  </a:lnTo>
                  <a:lnTo>
                    <a:pt x="138" y="172"/>
                  </a:lnTo>
                  <a:lnTo>
                    <a:pt x="131" y="189"/>
                  </a:lnTo>
                  <a:lnTo>
                    <a:pt x="121" y="200"/>
                  </a:lnTo>
                  <a:lnTo>
                    <a:pt x="106" y="209"/>
                  </a:lnTo>
                  <a:lnTo>
                    <a:pt x="88" y="214"/>
                  </a:lnTo>
                  <a:lnTo>
                    <a:pt x="67" y="215"/>
                  </a:lnTo>
                  <a:lnTo>
                    <a:pt x="45" y="214"/>
                  </a:lnTo>
                  <a:lnTo>
                    <a:pt x="29" y="209"/>
                  </a:lnTo>
                  <a:lnTo>
                    <a:pt x="16" y="200"/>
                  </a:lnTo>
                  <a:lnTo>
                    <a:pt x="8" y="188"/>
                  </a:lnTo>
                  <a:lnTo>
                    <a:pt x="2" y="173"/>
                  </a:lnTo>
                  <a:lnTo>
                    <a:pt x="0" y="155"/>
                  </a:lnTo>
                  <a:lnTo>
                    <a:pt x="0" y="147"/>
                  </a:lnTo>
                  <a:lnTo>
                    <a:pt x="42" y="147"/>
                  </a:lnTo>
                  <a:lnTo>
                    <a:pt x="42" y="153"/>
                  </a:lnTo>
                  <a:lnTo>
                    <a:pt x="43" y="161"/>
                  </a:lnTo>
                  <a:lnTo>
                    <a:pt x="44" y="167"/>
                  </a:lnTo>
                  <a:lnTo>
                    <a:pt x="45" y="172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4" y="182"/>
                  </a:lnTo>
                  <a:lnTo>
                    <a:pt x="57" y="183"/>
                  </a:lnTo>
                  <a:lnTo>
                    <a:pt x="61" y="185"/>
                  </a:lnTo>
                  <a:lnTo>
                    <a:pt x="65" y="185"/>
                  </a:lnTo>
                  <a:lnTo>
                    <a:pt x="71" y="186"/>
                  </a:lnTo>
                  <a:lnTo>
                    <a:pt x="80" y="184"/>
                  </a:lnTo>
                  <a:lnTo>
                    <a:pt x="88" y="179"/>
                  </a:lnTo>
                  <a:lnTo>
                    <a:pt x="94" y="171"/>
                  </a:lnTo>
                  <a:lnTo>
                    <a:pt x="96" y="160"/>
                  </a:lnTo>
                  <a:lnTo>
                    <a:pt x="95" y="153"/>
                  </a:lnTo>
                  <a:lnTo>
                    <a:pt x="94" y="147"/>
                  </a:lnTo>
                  <a:lnTo>
                    <a:pt x="91" y="143"/>
                  </a:lnTo>
                  <a:lnTo>
                    <a:pt x="87" y="139"/>
                  </a:lnTo>
                  <a:lnTo>
                    <a:pt x="82" y="135"/>
                  </a:lnTo>
                  <a:lnTo>
                    <a:pt x="76" y="131"/>
                  </a:lnTo>
                  <a:lnTo>
                    <a:pt x="58" y="124"/>
                  </a:lnTo>
                  <a:lnTo>
                    <a:pt x="45" y="119"/>
                  </a:lnTo>
                  <a:lnTo>
                    <a:pt x="34" y="114"/>
                  </a:lnTo>
                  <a:lnTo>
                    <a:pt x="24" y="108"/>
                  </a:lnTo>
                  <a:lnTo>
                    <a:pt x="17" y="101"/>
                  </a:lnTo>
                  <a:lnTo>
                    <a:pt x="11" y="93"/>
                  </a:lnTo>
                  <a:lnTo>
                    <a:pt x="7" y="83"/>
                  </a:lnTo>
                  <a:lnTo>
                    <a:pt x="5" y="73"/>
                  </a:lnTo>
                  <a:lnTo>
                    <a:pt x="4" y="61"/>
                  </a:lnTo>
                  <a:lnTo>
                    <a:pt x="6" y="43"/>
                  </a:lnTo>
                  <a:lnTo>
                    <a:pt x="11" y="27"/>
                  </a:lnTo>
                  <a:lnTo>
                    <a:pt x="21" y="16"/>
                  </a:lnTo>
                  <a:lnTo>
                    <a:pt x="34" y="7"/>
                  </a:lnTo>
                  <a:lnTo>
                    <a:pt x="50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8" name="Rectangle 521"/>
            <p:cNvSpPr>
              <a:spLocks noChangeArrowheads="1"/>
            </p:cNvSpPr>
            <p:nvPr userDrawn="1"/>
          </p:nvSpPr>
          <p:spPr bwMode="auto">
            <a:xfrm>
              <a:off x="1211" y="2270"/>
              <a:ext cx="14" cy="70"/>
            </a:xfrm>
            <a:prstGeom prst="rect">
              <a:avLst/>
            </a:prstGeom>
            <a:solidFill>
              <a:srgbClr val="FCB203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9" name="Freeform 522"/>
            <p:cNvSpPr/>
            <p:nvPr userDrawn="1"/>
          </p:nvSpPr>
          <p:spPr bwMode="auto">
            <a:xfrm>
              <a:off x="1233" y="2269"/>
              <a:ext cx="46" cy="72"/>
            </a:xfrm>
            <a:custGeom>
              <a:avLst/>
              <a:gdLst>
                <a:gd name="T0" fmla="*/ 81 w 139"/>
                <a:gd name="T1" fmla="*/ 1 h 215"/>
                <a:gd name="T2" fmla="*/ 105 w 139"/>
                <a:gd name="T3" fmla="*/ 7 h 215"/>
                <a:gd name="T4" fmla="*/ 121 w 139"/>
                <a:gd name="T5" fmla="*/ 21 h 215"/>
                <a:gd name="T6" fmla="*/ 131 w 139"/>
                <a:gd name="T7" fmla="*/ 43 h 215"/>
                <a:gd name="T8" fmla="*/ 132 w 139"/>
                <a:gd name="T9" fmla="*/ 61 h 215"/>
                <a:gd name="T10" fmla="*/ 91 w 139"/>
                <a:gd name="T11" fmla="*/ 49 h 215"/>
                <a:gd name="T12" fmla="*/ 79 w 139"/>
                <a:gd name="T13" fmla="*/ 33 h 215"/>
                <a:gd name="T14" fmla="*/ 65 w 139"/>
                <a:gd name="T15" fmla="*/ 31 h 215"/>
                <a:gd name="T16" fmla="*/ 57 w 139"/>
                <a:gd name="T17" fmla="*/ 33 h 215"/>
                <a:gd name="T18" fmla="*/ 50 w 139"/>
                <a:gd name="T19" fmla="*/ 39 h 215"/>
                <a:gd name="T20" fmla="*/ 46 w 139"/>
                <a:gd name="T21" fmla="*/ 46 h 215"/>
                <a:gd name="T22" fmla="*/ 45 w 139"/>
                <a:gd name="T23" fmla="*/ 55 h 215"/>
                <a:gd name="T24" fmla="*/ 47 w 139"/>
                <a:gd name="T25" fmla="*/ 67 h 215"/>
                <a:gd name="T26" fmla="*/ 55 w 139"/>
                <a:gd name="T27" fmla="*/ 77 h 215"/>
                <a:gd name="T28" fmla="*/ 99 w 139"/>
                <a:gd name="T29" fmla="*/ 97 h 215"/>
                <a:gd name="T30" fmla="*/ 119 w 139"/>
                <a:gd name="T31" fmla="*/ 108 h 215"/>
                <a:gd name="T32" fmla="*/ 128 w 139"/>
                <a:gd name="T33" fmla="*/ 117 h 215"/>
                <a:gd name="T34" fmla="*/ 135 w 139"/>
                <a:gd name="T35" fmla="*/ 127 h 215"/>
                <a:gd name="T36" fmla="*/ 139 w 139"/>
                <a:gd name="T37" fmla="*/ 152 h 215"/>
                <a:gd name="T38" fmla="*/ 131 w 139"/>
                <a:gd name="T39" fmla="*/ 189 h 215"/>
                <a:gd name="T40" fmla="*/ 106 w 139"/>
                <a:gd name="T41" fmla="*/ 209 h 215"/>
                <a:gd name="T42" fmla="*/ 67 w 139"/>
                <a:gd name="T43" fmla="*/ 215 h 215"/>
                <a:gd name="T44" fmla="*/ 28 w 139"/>
                <a:gd name="T45" fmla="*/ 209 h 215"/>
                <a:gd name="T46" fmla="*/ 7 w 139"/>
                <a:gd name="T47" fmla="*/ 188 h 215"/>
                <a:gd name="T48" fmla="*/ 0 w 139"/>
                <a:gd name="T49" fmla="*/ 155 h 215"/>
                <a:gd name="T50" fmla="*/ 43 w 139"/>
                <a:gd name="T51" fmla="*/ 147 h 215"/>
                <a:gd name="T52" fmla="*/ 43 w 139"/>
                <a:gd name="T53" fmla="*/ 161 h 215"/>
                <a:gd name="T54" fmla="*/ 45 w 139"/>
                <a:gd name="T55" fmla="*/ 172 h 215"/>
                <a:gd name="T56" fmla="*/ 50 w 139"/>
                <a:gd name="T57" fmla="*/ 179 h 215"/>
                <a:gd name="T58" fmla="*/ 56 w 139"/>
                <a:gd name="T59" fmla="*/ 183 h 215"/>
                <a:gd name="T60" fmla="*/ 65 w 139"/>
                <a:gd name="T61" fmla="*/ 185 h 215"/>
                <a:gd name="T62" fmla="*/ 79 w 139"/>
                <a:gd name="T63" fmla="*/ 184 h 215"/>
                <a:gd name="T64" fmla="*/ 93 w 139"/>
                <a:gd name="T65" fmla="*/ 171 h 215"/>
                <a:gd name="T66" fmla="*/ 94 w 139"/>
                <a:gd name="T67" fmla="*/ 153 h 215"/>
                <a:gd name="T68" fmla="*/ 91 w 139"/>
                <a:gd name="T69" fmla="*/ 143 h 215"/>
                <a:gd name="T70" fmla="*/ 81 w 139"/>
                <a:gd name="T71" fmla="*/ 135 h 215"/>
                <a:gd name="T72" fmla="*/ 57 w 139"/>
                <a:gd name="T73" fmla="*/ 124 h 215"/>
                <a:gd name="T74" fmla="*/ 33 w 139"/>
                <a:gd name="T75" fmla="*/ 114 h 215"/>
                <a:gd name="T76" fmla="*/ 17 w 139"/>
                <a:gd name="T77" fmla="*/ 101 h 215"/>
                <a:gd name="T78" fmla="*/ 6 w 139"/>
                <a:gd name="T79" fmla="*/ 83 h 215"/>
                <a:gd name="T80" fmla="*/ 3 w 139"/>
                <a:gd name="T81" fmla="*/ 61 h 215"/>
                <a:gd name="T82" fmla="*/ 10 w 139"/>
                <a:gd name="T83" fmla="*/ 27 h 215"/>
                <a:gd name="T84" fmla="*/ 33 w 139"/>
                <a:gd name="T85" fmla="*/ 7 h 215"/>
                <a:gd name="T86" fmla="*/ 68 w 139"/>
                <a:gd name="T8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" h="215">
                  <a:moveTo>
                    <a:pt x="68" y="0"/>
                  </a:moveTo>
                  <a:lnTo>
                    <a:pt x="81" y="1"/>
                  </a:lnTo>
                  <a:lnTo>
                    <a:pt x="93" y="3"/>
                  </a:lnTo>
                  <a:lnTo>
                    <a:pt x="105" y="7"/>
                  </a:lnTo>
                  <a:lnTo>
                    <a:pt x="114" y="13"/>
                  </a:lnTo>
                  <a:lnTo>
                    <a:pt x="121" y="21"/>
                  </a:lnTo>
                  <a:lnTo>
                    <a:pt x="128" y="30"/>
                  </a:lnTo>
                  <a:lnTo>
                    <a:pt x="131" y="43"/>
                  </a:lnTo>
                  <a:lnTo>
                    <a:pt x="132" y="56"/>
                  </a:lnTo>
                  <a:lnTo>
                    <a:pt x="132" y="61"/>
                  </a:lnTo>
                  <a:lnTo>
                    <a:pt x="92" y="61"/>
                  </a:lnTo>
                  <a:lnTo>
                    <a:pt x="91" y="49"/>
                  </a:lnTo>
                  <a:lnTo>
                    <a:pt x="87" y="39"/>
                  </a:lnTo>
                  <a:lnTo>
                    <a:pt x="79" y="33"/>
                  </a:lnTo>
                  <a:lnTo>
                    <a:pt x="69" y="31"/>
                  </a:lnTo>
                  <a:lnTo>
                    <a:pt x="65" y="31"/>
                  </a:lnTo>
                  <a:lnTo>
                    <a:pt x="61" y="32"/>
                  </a:lnTo>
                  <a:lnTo>
                    <a:pt x="57" y="33"/>
                  </a:lnTo>
                  <a:lnTo>
                    <a:pt x="53" y="35"/>
                  </a:lnTo>
                  <a:lnTo>
                    <a:pt x="50" y="39"/>
                  </a:lnTo>
                  <a:lnTo>
                    <a:pt x="48" y="42"/>
                  </a:lnTo>
                  <a:lnTo>
                    <a:pt x="46" y="46"/>
                  </a:lnTo>
                  <a:lnTo>
                    <a:pt x="46" y="51"/>
                  </a:lnTo>
                  <a:lnTo>
                    <a:pt x="45" y="55"/>
                  </a:lnTo>
                  <a:lnTo>
                    <a:pt x="46" y="61"/>
                  </a:lnTo>
                  <a:lnTo>
                    <a:pt x="47" y="67"/>
                  </a:lnTo>
                  <a:lnTo>
                    <a:pt x="49" y="71"/>
                  </a:lnTo>
                  <a:lnTo>
                    <a:pt x="55" y="77"/>
                  </a:lnTo>
                  <a:lnTo>
                    <a:pt x="67" y="83"/>
                  </a:lnTo>
                  <a:lnTo>
                    <a:pt x="99" y="97"/>
                  </a:lnTo>
                  <a:lnTo>
                    <a:pt x="110" y="103"/>
                  </a:lnTo>
                  <a:lnTo>
                    <a:pt x="119" y="108"/>
                  </a:lnTo>
                  <a:lnTo>
                    <a:pt x="123" y="113"/>
                  </a:lnTo>
                  <a:lnTo>
                    <a:pt x="128" y="117"/>
                  </a:lnTo>
                  <a:lnTo>
                    <a:pt x="131" y="121"/>
                  </a:lnTo>
                  <a:lnTo>
                    <a:pt x="135" y="127"/>
                  </a:lnTo>
                  <a:lnTo>
                    <a:pt x="137" y="135"/>
                  </a:lnTo>
                  <a:lnTo>
                    <a:pt x="139" y="152"/>
                  </a:lnTo>
                  <a:lnTo>
                    <a:pt x="137" y="172"/>
                  </a:lnTo>
                  <a:lnTo>
                    <a:pt x="131" y="189"/>
                  </a:lnTo>
                  <a:lnTo>
                    <a:pt x="120" y="200"/>
                  </a:lnTo>
                  <a:lnTo>
                    <a:pt x="106" y="209"/>
                  </a:lnTo>
                  <a:lnTo>
                    <a:pt x="88" y="214"/>
                  </a:lnTo>
                  <a:lnTo>
                    <a:pt x="67" y="215"/>
                  </a:lnTo>
                  <a:lnTo>
                    <a:pt x="45" y="214"/>
                  </a:lnTo>
                  <a:lnTo>
                    <a:pt x="28" y="209"/>
                  </a:lnTo>
                  <a:lnTo>
                    <a:pt x="16" y="200"/>
                  </a:lnTo>
                  <a:lnTo>
                    <a:pt x="7" y="188"/>
                  </a:lnTo>
                  <a:lnTo>
                    <a:pt x="2" y="173"/>
                  </a:lnTo>
                  <a:lnTo>
                    <a:pt x="0" y="155"/>
                  </a:lnTo>
                  <a:lnTo>
                    <a:pt x="0" y="147"/>
                  </a:lnTo>
                  <a:lnTo>
                    <a:pt x="43" y="147"/>
                  </a:lnTo>
                  <a:lnTo>
                    <a:pt x="43" y="153"/>
                  </a:lnTo>
                  <a:lnTo>
                    <a:pt x="43" y="161"/>
                  </a:lnTo>
                  <a:lnTo>
                    <a:pt x="44" y="167"/>
                  </a:lnTo>
                  <a:lnTo>
                    <a:pt x="45" y="172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3" y="182"/>
                  </a:lnTo>
                  <a:lnTo>
                    <a:pt x="56" y="183"/>
                  </a:lnTo>
                  <a:lnTo>
                    <a:pt x="61" y="185"/>
                  </a:lnTo>
                  <a:lnTo>
                    <a:pt x="65" y="185"/>
                  </a:lnTo>
                  <a:lnTo>
                    <a:pt x="70" y="186"/>
                  </a:lnTo>
                  <a:lnTo>
                    <a:pt x="79" y="184"/>
                  </a:lnTo>
                  <a:lnTo>
                    <a:pt x="87" y="179"/>
                  </a:lnTo>
                  <a:lnTo>
                    <a:pt x="93" y="171"/>
                  </a:lnTo>
                  <a:lnTo>
                    <a:pt x="95" y="160"/>
                  </a:lnTo>
                  <a:lnTo>
                    <a:pt x="94" y="153"/>
                  </a:lnTo>
                  <a:lnTo>
                    <a:pt x="93" y="147"/>
                  </a:lnTo>
                  <a:lnTo>
                    <a:pt x="91" y="143"/>
                  </a:lnTo>
                  <a:lnTo>
                    <a:pt x="87" y="139"/>
                  </a:lnTo>
                  <a:lnTo>
                    <a:pt x="81" y="135"/>
                  </a:lnTo>
                  <a:lnTo>
                    <a:pt x="75" y="131"/>
                  </a:lnTo>
                  <a:lnTo>
                    <a:pt x="57" y="124"/>
                  </a:lnTo>
                  <a:lnTo>
                    <a:pt x="45" y="119"/>
                  </a:lnTo>
                  <a:lnTo>
                    <a:pt x="33" y="114"/>
                  </a:lnTo>
                  <a:lnTo>
                    <a:pt x="24" y="108"/>
                  </a:lnTo>
                  <a:lnTo>
                    <a:pt x="17" y="101"/>
                  </a:lnTo>
                  <a:lnTo>
                    <a:pt x="10" y="93"/>
                  </a:lnTo>
                  <a:lnTo>
                    <a:pt x="6" y="83"/>
                  </a:lnTo>
                  <a:lnTo>
                    <a:pt x="4" y="73"/>
                  </a:lnTo>
                  <a:lnTo>
                    <a:pt x="3" y="61"/>
                  </a:lnTo>
                  <a:lnTo>
                    <a:pt x="5" y="43"/>
                  </a:lnTo>
                  <a:lnTo>
                    <a:pt x="10" y="27"/>
                  </a:lnTo>
                  <a:lnTo>
                    <a:pt x="21" y="16"/>
                  </a:lnTo>
                  <a:lnTo>
                    <a:pt x="33" y="7"/>
                  </a:lnTo>
                  <a:lnTo>
                    <a:pt x="49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0" name="Freeform 523"/>
            <p:cNvSpPr>
              <a:spLocks noEditPoints="1"/>
            </p:cNvSpPr>
            <p:nvPr userDrawn="1"/>
          </p:nvSpPr>
          <p:spPr bwMode="auto">
            <a:xfrm>
              <a:off x="1308" y="2269"/>
              <a:ext cx="47" cy="72"/>
            </a:xfrm>
            <a:custGeom>
              <a:avLst/>
              <a:gdLst>
                <a:gd name="T0" fmla="*/ 65 w 141"/>
                <a:gd name="T1" fmla="*/ 31 h 215"/>
                <a:gd name="T2" fmla="*/ 56 w 141"/>
                <a:gd name="T3" fmla="*/ 35 h 215"/>
                <a:gd name="T4" fmla="*/ 49 w 141"/>
                <a:gd name="T5" fmla="*/ 43 h 215"/>
                <a:gd name="T6" fmla="*/ 44 w 141"/>
                <a:gd name="T7" fmla="*/ 59 h 215"/>
                <a:gd name="T8" fmla="*/ 42 w 141"/>
                <a:gd name="T9" fmla="*/ 89 h 215"/>
                <a:gd name="T10" fmla="*/ 42 w 141"/>
                <a:gd name="T11" fmla="*/ 127 h 215"/>
                <a:gd name="T12" fmla="*/ 44 w 141"/>
                <a:gd name="T13" fmla="*/ 158 h 215"/>
                <a:gd name="T14" fmla="*/ 49 w 141"/>
                <a:gd name="T15" fmla="*/ 173 h 215"/>
                <a:gd name="T16" fmla="*/ 56 w 141"/>
                <a:gd name="T17" fmla="*/ 182 h 215"/>
                <a:gd name="T18" fmla="*/ 65 w 141"/>
                <a:gd name="T19" fmla="*/ 185 h 215"/>
                <a:gd name="T20" fmla="*/ 76 w 141"/>
                <a:gd name="T21" fmla="*/ 185 h 215"/>
                <a:gd name="T22" fmla="*/ 86 w 141"/>
                <a:gd name="T23" fmla="*/ 182 h 215"/>
                <a:gd name="T24" fmla="*/ 92 w 141"/>
                <a:gd name="T25" fmla="*/ 173 h 215"/>
                <a:gd name="T26" fmla="*/ 97 w 141"/>
                <a:gd name="T27" fmla="*/ 158 h 215"/>
                <a:gd name="T28" fmla="*/ 99 w 141"/>
                <a:gd name="T29" fmla="*/ 127 h 215"/>
                <a:gd name="T30" fmla="*/ 99 w 141"/>
                <a:gd name="T31" fmla="*/ 89 h 215"/>
                <a:gd name="T32" fmla="*/ 97 w 141"/>
                <a:gd name="T33" fmla="*/ 59 h 215"/>
                <a:gd name="T34" fmla="*/ 92 w 141"/>
                <a:gd name="T35" fmla="*/ 43 h 215"/>
                <a:gd name="T36" fmla="*/ 86 w 141"/>
                <a:gd name="T37" fmla="*/ 35 h 215"/>
                <a:gd name="T38" fmla="*/ 76 w 141"/>
                <a:gd name="T39" fmla="*/ 31 h 215"/>
                <a:gd name="T40" fmla="*/ 71 w 141"/>
                <a:gd name="T41" fmla="*/ 0 h 215"/>
                <a:gd name="T42" fmla="*/ 98 w 141"/>
                <a:gd name="T43" fmla="*/ 4 h 215"/>
                <a:gd name="T44" fmla="*/ 120 w 141"/>
                <a:gd name="T45" fmla="*/ 18 h 215"/>
                <a:gd name="T46" fmla="*/ 136 w 141"/>
                <a:gd name="T47" fmla="*/ 46 h 215"/>
                <a:gd name="T48" fmla="*/ 141 w 141"/>
                <a:gd name="T49" fmla="*/ 86 h 215"/>
                <a:gd name="T50" fmla="*/ 141 w 141"/>
                <a:gd name="T51" fmla="*/ 131 h 215"/>
                <a:gd name="T52" fmla="*/ 136 w 141"/>
                <a:gd name="T53" fmla="*/ 170 h 215"/>
                <a:gd name="T54" fmla="*/ 120 w 141"/>
                <a:gd name="T55" fmla="*/ 198 h 215"/>
                <a:gd name="T56" fmla="*/ 98 w 141"/>
                <a:gd name="T57" fmla="*/ 212 h 215"/>
                <a:gd name="T58" fmla="*/ 71 w 141"/>
                <a:gd name="T59" fmla="*/ 215 h 215"/>
                <a:gd name="T60" fmla="*/ 43 w 141"/>
                <a:gd name="T61" fmla="*/ 212 h 215"/>
                <a:gd name="T62" fmla="*/ 21 w 141"/>
                <a:gd name="T63" fmla="*/ 198 h 215"/>
                <a:gd name="T64" fmla="*/ 5 w 141"/>
                <a:gd name="T65" fmla="*/ 170 h 215"/>
                <a:gd name="T66" fmla="*/ 0 w 141"/>
                <a:gd name="T67" fmla="*/ 131 h 215"/>
                <a:gd name="T68" fmla="*/ 0 w 141"/>
                <a:gd name="T69" fmla="*/ 86 h 215"/>
                <a:gd name="T70" fmla="*/ 5 w 141"/>
                <a:gd name="T71" fmla="*/ 46 h 215"/>
                <a:gd name="T72" fmla="*/ 21 w 141"/>
                <a:gd name="T73" fmla="*/ 18 h 215"/>
                <a:gd name="T74" fmla="*/ 43 w 141"/>
                <a:gd name="T75" fmla="*/ 4 h 215"/>
                <a:gd name="T76" fmla="*/ 71 w 141"/>
                <a:gd name="T7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215">
                  <a:moveTo>
                    <a:pt x="71" y="31"/>
                  </a:moveTo>
                  <a:lnTo>
                    <a:pt x="65" y="31"/>
                  </a:lnTo>
                  <a:lnTo>
                    <a:pt x="60" y="33"/>
                  </a:lnTo>
                  <a:lnTo>
                    <a:pt x="56" y="35"/>
                  </a:lnTo>
                  <a:lnTo>
                    <a:pt x="52" y="39"/>
                  </a:lnTo>
                  <a:lnTo>
                    <a:pt x="49" y="43"/>
                  </a:lnTo>
                  <a:lnTo>
                    <a:pt x="47" y="49"/>
                  </a:lnTo>
                  <a:lnTo>
                    <a:pt x="44" y="59"/>
                  </a:lnTo>
                  <a:lnTo>
                    <a:pt x="43" y="73"/>
                  </a:lnTo>
                  <a:lnTo>
                    <a:pt x="42" y="89"/>
                  </a:lnTo>
                  <a:lnTo>
                    <a:pt x="42" y="108"/>
                  </a:lnTo>
                  <a:lnTo>
                    <a:pt x="42" y="127"/>
                  </a:lnTo>
                  <a:lnTo>
                    <a:pt x="43" y="144"/>
                  </a:lnTo>
                  <a:lnTo>
                    <a:pt x="44" y="158"/>
                  </a:lnTo>
                  <a:lnTo>
                    <a:pt x="47" y="168"/>
                  </a:lnTo>
                  <a:lnTo>
                    <a:pt x="49" y="173"/>
                  </a:lnTo>
                  <a:lnTo>
                    <a:pt x="52" y="177"/>
                  </a:lnTo>
                  <a:lnTo>
                    <a:pt x="56" y="182"/>
                  </a:lnTo>
                  <a:lnTo>
                    <a:pt x="60" y="184"/>
                  </a:lnTo>
                  <a:lnTo>
                    <a:pt x="65" y="185"/>
                  </a:lnTo>
                  <a:lnTo>
                    <a:pt x="71" y="186"/>
                  </a:lnTo>
                  <a:lnTo>
                    <a:pt x="76" y="185"/>
                  </a:lnTo>
                  <a:lnTo>
                    <a:pt x="82" y="184"/>
                  </a:lnTo>
                  <a:lnTo>
                    <a:pt x="86" y="182"/>
                  </a:lnTo>
                  <a:lnTo>
                    <a:pt x="89" y="177"/>
                  </a:lnTo>
                  <a:lnTo>
                    <a:pt x="92" y="173"/>
                  </a:lnTo>
                  <a:lnTo>
                    <a:pt x="94" y="168"/>
                  </a:lnTo>
                  <a:lnTo>
                    <a:pt x="97" y="158"/>
                  </a:lnTo>
                  <a:lnTo>
                    <a:pt x="98" y="144"/>
                  </a:lnTo>
                  <a:lnTo>
                    <a:pt x="99" y="127"/>
                  </a:lnTo>
                  <a:lnTo>
                    <a:pt x="99" y="108"/>
                  </a:lnTo>
                  <a:lnTo>
                    <a:pt x="99" y="89"/>
                  </a:lnTo>
                  <a:lnTo>
                    <a:pt x="98" y="73"/>
                  </a:lnTo>
                  <a:lnTo>
                    <a:pt x="97" y="59"/>
                  </a:lnTo>
                  <a:lnTo>
                    <a:pt x="94" y="49"/>
                  </a:lnTo>
                  <a:lnTo>
                    <a:pt x="92" y="43"/>
                  </a:lnTo>
                  <a:lnTo>
                    <a:pt x="89" y="39"/>
                  </a:lnTo>
                  <a:lnTo>
                    <a:pt x="86" y="35"/>
                  </a:lnTo>
                  <a:lnTo>
                    <a:pt x="82" y="33"/>
                  </a:lnTo>
                  <a:lnTo>
                    <a:pt x="76" y="31"/>
                  </a:lnTo>
                  <a:lnTo>
                    <a:pt x="71" y="31"/>
                  </a:lnTo>
                  <a:close/>
                  <a:moveTo>
                    <a:pt x="71" y="0"/>
                  </a:moveTo>
                  <a:lnTo>
                    <a:pt x="86" y="1"/>
                  </a:lnTo>
                  <a:lnTo>
                    <a:pt x="98" y="4"/>
                  </a:lnTo>
                  <a:lnTo>
                    <a:pt x="109" y="8"/>
                  </a:lnTo>
                  <a:lnTo>
                    <a:pt x="120" y="18"/>
                  </a:lnTo>
                  <a:lnTo>
                    <a:pt x="130" y="30"/>
                  </a:lnTo>
                  <a:lnTo>
                    <a:pt x="136" y="46"/>
                  </a:lnTo>
                  <a:lnTo>
                    <a:pt x="139" y="65"/>
                  </a:lnTo>
                  <a:lnTo>
                    <a:pt x="141" y="86"/>
                  </a:lnTo>
                  <a:lnTo>
                    <a:pt x="141" y="108"/>
                  </a:lnTo>
                  <a:lnTo>
                    <a:pt x="141" y="131"/>
                  </a:lnTo>
                  <a:lnTo>
                    <a:pt x="139" y="152"/>
                  </a:lnTo>
                  <a:lnTo>
                    <a:pt x="136" y="170"/>
                  </a:lnTo>
                  <a:lnTo>
                    <a:pt x="130" y="186"/>
                  </a:lnTo>
                  <a:lnTo>
                    <a:pt x="120" y="198"/>
                  </a:lnTo>
                  <a:lnTo>
                    <a:pt x="109" y="208"/>
                  </a:lnTo>
                  <a:lnTo>
                    <a:pt x="98" y="212"/>
                  </a:lnTo>
                  <a:lnTo>
                    <a:pt x="86" y="215"/>
                  </a:lnTo>
                  <a:lnTo>
                    <a:pt x="71" y="215"/>
                  </a:lnTo>
                  <a:lnTo>
                    <a:pt x="57" y="215"/>
                  </a:lnTo>
                  <a:lnTo>
                    <a:pt x="43" y="212"/>
                  </a:lnTo>
                  <a:lnTo>
                    <a:pt x="34" y="208"/>
                  </a:lnTo>
                  <a:lnTo>
                    <a:pt x="21" y="198"/>
                  </a:lnTo>
                  <a:lnTo>
                    <a:pt x="12" y="186"/>
                  </a:lnTo>
                  <a:lnTo>
                    <a:pt x="5" y="170"/>
                  </a:lnTo>
                  <a:lnTo>
                    <a:pt x="2" y="152"/>
                  </a:lnTo>
                  <a:lnTo>
                    <a:pt x="0" y="131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2" y="65"/>
                  </a:lnTo>
                  <a:lnTo>
                    <a:pt x="5" y="46"/>
                  </a:lnTo>
                  <a:lnTo>
                    <a:pt x="12" y="30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3" y="4"/>
                  </a:lnTo>
                  <a:lnTo>
                    <a:pt x="57" y="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1" name="Freeform 524"/>
            <p:cNvSpPr/>
            <p:nvPr userDrawn="1"/>
          </p:nvSpPr>
          <p:spPr bwMode="auto">
            <a:xfrm>
              <a:off x="1363" y="2270"/>
              <a:ext cx="44" cy="71"/>
            </a:xfrm>
            <a:custGeom>
              <a:avLst/>
              <a:gdLst>
                <a:gd name="T0" fmla="*/ 0 w 133"/>
                <a:gd name="T1" fmla="*/ 0 h 212"/>
                <a:gd name="T2" fmla="*/ 42 w 133"/>
                <a:gd name="T3" fmla="*/ 0 h 212"/>
                <a:gd name="T4" fmla="*/ 42 w 133"/>
                <a:gd name="T5" fmla="*/ 145 h 212"/>
                <a:gd name="T6" fmla="*/ 42 w 133"/>
                <a:gd name="T7" fmla="*/ 152 h 212"/>
                <a:gd name="T8" fmla="*/ 43 w 133"/>
                <a:gd name="T9" fmla="*/ 160 h 212"/>
                <a:gd name="T10" fmla="*/ 44 w 133"/>
                <a:gd name="T11" fmla="*/ 166 h 212"/>
                <a:gd name="T12" fmla="*/ 47 w 133"/>
                <a:gd name="T13" fmla="*/ 171 h 212"/>
                <a:gd name="T14" fmla="*/ 51 w 133"/>
                <a:gd name="T15" fmla="*/ 175 h 212"/>
                <a:gd name="T16" fmla="*/ 55 w 133"/>
                <a:gd name="T17" fmla="*/ 179 h 212"/>
                <a:gd name="T18" fmla="*/ 58 w 133"/>
                <a:gd name="T19" fmla="*/ 181 h 212"/>
                <a:gd name="T20" fmla="*/ 62 w 133"/>
                <a:gd name="T21" fmla="*/ 181 h 212"/>
                <a:gd name="T22" fmla="*/ 66 w 133"/>
                <a:gd name="T23" fmla="*/ 182 h 212"/>
                <a:gd name="T24" fmla="*/ 72 w 133"/>
                <a:gd name="T25" fmla="*/ 181 h 212"/>
                <a:gd name="T26" fmla="*/ 76 w 133"/>
                <a:gd name="T27" fmla="*/ 181 h 212"/>
                <a:gd name="T28" fmla="*/ 79 w 133"/>
                <a:gd name="T29" fmla="*/ 179 h 212"/>
                <a:gd name="T30" fmla="*/ 83 w 133"/>
                <a:gd name="T31" fmla="*/ 175 h 212"/>
                <a:gd name="T32" fmla="*/ 86 w 133"/>
                <a:gd name="T33" fmla="*/ 171 h 212"/>
                <a:gd name="T34" fmla="*/ 88 w 133"/>
                <a:gd name="T35" fmla="*/ 166 h 212"/>
                <a:gd name="T36" fmla="*/ 90 w 133"/>
                <a:gd name="T37" fmla="*/ 160 h 212"/>
                <a:gd name="T38" fmla="*/ 92 w 133"/>
                <a:gd name="T39" fmla="*/ 152 h 212"/>
                <a:gd name="T40" fmla="*/ 92 w 133"/>
                <a:gd name="T41" fmla="*/ 145 h 212"/>
                <a:gd name="T42" fmla="*/ 92 w 133"/>
                <a:gd name="T43" fmla="*/ 0 h 212"/>
                <a:gd name="T44" fmla="*/ 133 w 133"/>
                <a:gd name="T45" fmla="*/ 0 h 212"/>
                <a:gd name="T46" fmla="*/ 133 w 133"/>
                <a:gd name="T47" fmla="*/ 145 h 212"/>
                <a:gd name="T48" fmla="*/ 132 w 133"/>
                <a:gd name="T49" fmla="*/ 163 h 212"/>
                <a:gd name="T50" fmla="*/ 128 w 133"/>
                <a:gd name="T51" fmla="*/ 179 h 212"/>
                <a:gd name="T52" fmla="*/ 121 w 133"/>
                <a:gd name="T53" fmla="*/ 190 h 212"/>
                <a:gd name="T54" fmla="*/ 112 w 133"/>
                <a:gd name="T55" fmla="*/ 198 h 212"/>
                <a:gd name="T56" fmla="*/ 103 w 133"/>
                <a:gd name="T57" fmla="*/ 205 h 212"/>
                <a:gd name="T58" fmla="*/ 92 w 133"/>
                <a:gd name="T59" fmla="*/ 209 h 212"/>
                <a:gd name="T60" fmla="*/ 66 w 133"/>
                <a:gd name="T61" fmla="*/ 212 h 212"/>
                <a:gd name="T62" fmla="*/ 42 w 133"/>
                <a:gd name="T63" fmla="*/ 209 h 212"/>
                <a:gd name="T64" fmla="*/ 31 w 133"/>
                <a:gd name="T65" fmla="*/ 206 h 212"/>
                <a:gd name="T66" fmla="*/ 20 w 133"/>
                <a:gd name="T67" fmla="*/ 199 h 212"/>
                <a:gd name="T68" fmla="*/ 12 w 133"/>
                <a:gd name="T69" fmla="*/ 191 h 212"/>
                <a:gd name="T70" fmla="*/ 6 w 133"/>
                <a:gd name="T71" fmla="*/ 180 h 212"/>
                <a:gd name="T72" fmla="*/ 1 w 133"/>
                <a:gd name="T73" fmla="*/ 164 h 212"/>
                <a:gd name="T74" fmla="*/ 0 w 133"/>
                <a:gd name="T75" fmla="*/ 145 h 212"/>
                <a:gd name="T76" fmla="*/ 0 w 133"/>
                <a:gd name="T7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212">
                  <a:moveTo>
                    <a:pt x="0" y="0"/>
                  </a:moveTo>
                  <a:lnTo>
                    <a:pt x="42" y="0"/>
                  </a:lnTo>
                  <a:lnTo>
                    <a:pt x="42" y="145"/>
                  </a:lnTo>
                  <a:lnTo>
                    <a:pt x="42" y="152"/>
                  </a:lnTo>
                  <a:lnTo>
                    <a:pt x="43" y="160"/>
                  </a:lnTo>
                  <a:lnTo>
                    <a:pt x="44" y="166"/>
                  </a:lnTo>
                  <a:lnTo>
                    <a:pt x="47" y="171"/>
                  </a:lnTo>
                  <a:lnTo>
                    <a:pt x="51" y="175"/>
                  </a:lnTo>
                  <a:lnTo>
                    <a:pt x="55" y="179"/>
                  </a:lnTo>
                  <a:lnTo>
                    <a:pt x="58" y="181"/>
                  </a:lnTo>
                  <a:lnTo>
                    <a:pt x="62" y="181"/>
                  </a:lnTo>
                  <a:lnTo>
                    <a:pt x="66" y="182"/>
                  </a:lnTo>
                  <a:lnTo>
                    <a:pt x="72" y="181"/>
                  </a:lnTo>
                  <a:lnTo>
                    <a:pt x="76" y="181"/>
                  </a:lnTo>
                  <a:lnTo>
                    <a:pt x="79" y="179"/>
                  </a:lnTo>
                  <a:lnTo>
                    <a:pt x="83" y="175"/>
                  </a:lnTo>
                  <a:lnTo>
                    <a:pt x="86" y="171"/>
                  </a:lnTo>
                  <a:lnTo>
                    <a:pt x="88" y="166"/>
                  </a:lnTo>
                  <a:lnTo>
                    <a:pt x="90" y="160"/>
                  </a:lnTo>
                  <a:lnTo>
                    <a:pt x="92" y="152"/>
                  </a:lnTo>
                  <a:lnTo>
                    <a:pt x="92" y="145"/>
                  </a:lnTo>
                  <a:lnTo>
                    <a:pt x="92" y="0"/>
                  </a:lnTo>
                  <a:lnTo>
                    <a:pt x="133" y="0"/>
                  </a:lnTo>
                  <a:lnTo>
                    <a:pt x="133" y="145"/>
                  </a:lnTo>
                  <a:lnTo>
                    <a:pt x="132" y="163"/>
                  </a:lnTo>
                  <a:lnTo>
                    <a:pt x="128" y="179"/>
                  </a:lnTo>
                  <a:lnTo>
                    <a:pt x="121" y="190"/>
                  </a:lnTo>
                  <a:lnTo>
                    <a:pt x="112" y="198"/>
                  </a:lnTo>
                  <a:lnTo>
                    <a:pt x="103" y="205"/>
                  </a:lnTo>
                  <a:lnTo>
                    <a:pt x="92" y="209"/>
                  </a:lnTo>
                  <a:lnTo>
                    <a:pt x="66" y="212"/>
                  </a:lnTo>
                  <a:lnTo>
                    <a:pt x="42" y="209"/>
                  </a:lnTo>
                  <a:lnTo>
                    <a:pt x="31" y="206"/>
                  </a:lnTo>
                  <a:lnTo>
                    <a:pt x="20" y="199"/>
                  </a:lnTo>
                  <a:lnTo>
                    <a:pt x="12" y="191"/>
                  </a:lnTo>
                  <a:lnTo>
                    <a:pt x="6" y="180"/>
                  </a:lnTo>
                  <a:lnTo>
                    <a:pt x="1" y="164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2" name="Freeform 525"/>
            <p:cNvSpPr>
              <a:spLocks noEditPoints="1"/>
            </p:cNvSpPr>
            <p:nvPr userDrawn="1"/>
          </p:nvSpPr>
          <p:spPr bwMode="auto">
            <a:xfrm>
              <a:off x="1416" y="2270"/>
              <a:ext cx="47" cy="70"/>
            </a:xfrm>
            <a:custGeom>
              <a:avLst/>
              <a:gdLst>
                <a:gd name="T0" fmla="*/ 43 w 141"/>
                <a:gd name="T1" fmla="*/ 31 h 208"/>
                <a:gd name="T2" fmla="*/ 43 w 141"/>
                <a:gd name="T3" fmla="*/ 91 h 208"/>
                <a:gd name="T4" fmla="*/ 59 w 141"/>
                <a:gd name="T5" fmla="*/ 91 h 208"/>
                <a:gd name="T6" fmla="*/ 73 w 141"/>
                <a:gd name="T7" fmla="*/ 89 h 208"/>
                <a:gd name="T8" fmla="*/ 83 w 141"/>
                <a:gd name="T9" fmla="*/ 84 h 208"/>
                <a:gd name="T10" fmla="*/ 88 w 141"/>
                <a:gd name="T11" fmla="*/ 78 h 208"/>
                <a:gd name="T12" fmla="*/ 91 w 141"/>
                <a:gd name="T13" fmla="*/ 70 h 208"/>
                <a:gd name="T14" fmla="*/ 91 w 141"/>
                <a:gd name="T15" fmla="*/ 60 h 208"/>
                <a:gd name="T16" fmla="*/ 90 w 141"/>
                <a:gd name="T17" fmla="*/ 47 h 208"/>
                <a:gd name="T18" fmla="*/ 83 w 141"/>
                <a:gd name="T19" fmla="*/ 39 h 208"/>
                <a:gd name="T20" fmla="*/ 75 w 141"/>
                <a:gd name="T21" fmla="*/ 32 h 208"/>
                <a:gd name="T22" fmla="*/ 62 w 141"/>
                <a:gd name="T23" fmla="*/ 31 h 208"/>
                <a:gd name="T24" fmla="*/ 43 w 141"/>
                <a:gd name="T25" fmla="*/ 31 h 208"/>
                <a:gd name="T26" fmla="*/ 0 w 141"/>
                <a:gd name="T27" fmla="*/ 0 h 208"/>
                <a:gd name="T28" fmla="*/ 78 w 141"/>
                <a:gd name="T29" fmla="*/ 0 h 208"/>
                <a:gd name="T30" fmla="*/ 94 w 141"/>
                <a:gd name="T31" fmla="*/ 2 h 208"/>
                <a:gd name="T32" fmla="*/ 107 w 141"/>
                <a:gd name="T33" fmla="*/ 6 h 208"/>
                <a:gd name="T34" fmla="*/ 119 w 141"/>
                <a:gd name="T35" fmla="*/ 14 h 208"/>
                <a:gd name="T36" fmla="*/ 126 w 141"/>
                <a:gd name="T37" fmla="*/ 24 h 208"/>
                <a:gd name="T38" fmla="*/ 132 w 141"/>
                <a:gd name="T39" fmla="*/ 38 h 208"/>
                <a:gd name="T40" fmla="*/ 134 w 141"/>
                <a:gd name="T41" fmla="*/ 53 h 208"/>
                <a:gd name="T42" fmla="*/ 133 w 141"/>
                <a:gd name="T43" fmla="*/ 67 h 208"/>
                <a:gd name="T44" fmla="*/ 129 w 141"/>
                <a:gd name="T45" fmla="*/ 78 h 208"/>
                <a:gd name="T46" fmla="*/ 125 w 141"/>
                <a:gd name="T47" fmla="*/ 88 h 208"/>
                <a:gd name="T48" fmla="*/ 118 w 141"/>
                <a:gd name="T49" fmla="*/ 96 h 208"/>
                <a:gd name="T50" fmla="*/ 110 w 141"/>
                <a:gd name="T51" fmla="*/ 101 h 208"/>
                <a:gd name="T52" fmla="*/ 98 w 141"/>
                <a:gd name="T53" fmla="*/ 106 h 208"/>
                <a:gd name="T54" fmla="*/ 98 w 141"/>
                <a:gd name="T55" fmla="*/ 106 h 208"/>
                <a:gd name="T56" fmla="*/ 113 w 141"/>
                <a:gd name="T57" fmla="*/ 110 h 208"/>
                <a:gd name="T58" fmla="*/ 122 w 141"/>
                <a:gd name="T59" fmla="*/ 116 h 208"/>
                <a:gd name="T60" fmla="*/ 127 w 141"/>
                <a:gd name="T61" fmla="*/ 126 h 208"/>
                <a:gd name="T62" fmla="*/ 131 w 141"/>
                <a:gd name="T63" fmla="*/ 141 h 208"/>
                <a:gd name="T64" fmla="*/ 132 w 141"/>
                <a:gd name="T65" fmla="*/ 147 h 208"/>
                <a:gd name="T66" fmla="*/ 132 w 141"/>
                <a:gd name="T67" fmla="*/ 154 h 208"/>
                <a:gd name="T68" fmla="*/ 132 w 141"/>
                <a:gd name="T69" fmla="*/ 161 h 208"/>
                <a:gd name="T70" fmla="*/ 133 w 141"/>
                <a:gd name="T71" fmla="*/ 169 h 208"/>
                <a:gd name="T72" fmla="*/ 133 w 141"/>
                <a:gd name="T73" fmla="*/ 184 h 208"/>
                <a:gd name="T74" fmla="*/ 134 w 141"/>
                <a:gd name="T75" fmla="*/ 194 h 208"/>
                <a:gd name="T76" fmla="*/ 135 w 141"/>
                <a:gd name="T77" fmla="*/ 198 h 208"/>
                <a:gd name="T78" fmla="*/ 137 w 141"/>
                <a:gd name="T79" fmla="*/ 202 h 208"/>
                <a:gd name="T80" fmla="*/ 139 w 141"/>
                <a:gd name="T81" fmla="*/ 205 h 208"/>
                <a:gd name="T82" fmla="*/ 141 w 141"/>
                <a:gd name="T83" fmla="*/ 207 h 208"/>
                <a:gd name="T84" fmla="*/ 141 w 141"/>
                <a:gd name="T85" fmla="*/ 208 h 208"/>
                <a:gd name="T86" fmla="*/ 96 w 141"/>
                <a:gd name="T87" fmla="*/ 208 h 208"/>
                <a:gd name="T88" fmla="*/ 93 w 141"/>
                <a:gd name="T89" fmla="*/ 204 h 208"/>
                <a:gd name="T90" fmla="*/ 92 w 141"/>
                <a:gd name="T91" fmla="*/ 198 h 208"/>
                <a:gd name="T92" fmla="*/ 91 w 141"/>
                <a:gd name="T93" fmla="*/ 192 h 208"/>
                <a:gd name="T94" fmla="*/ 91 w 141"/>
                <a:gd name="T95" fmla="*/ 187 h 208"/>
                <a:gd name="T96" fmla="*/ 90 w 141"/>
                <a:gd name="T97" fmla="*/ 146 h 208"/>
                <a:gd name="T98" fmla="*/ 88 w 141"/>
                <a:gd name="T99" fmla="*/ 136 h 208"/>
                <a:gd name="T100" fmla="*/ 83 w 141"/>
                <a:gd name="T101" fmla="*/ 127 h 208"/>
                <a:gd name="T102" fmla="*/ 76 w 141"/>
                <a:gd name="T103" fmla="*/ 122 h 208"/>
                <a:gd name="T104" fmla="*/ 65 w 141"/>
                <a:gd name="T105" fmla="*/ 120 h 208"/>
                <a:gd name="T106" fmla="*/ 43 w 141"/>
                <a:gd name="T107" fmla="*/ 120 h 208"/>
                <a:gd name="T108" fmla="*/ 43 w 141"/>
                <a:gd name="T109" fmla="*/ 208 h 208"/>
                <a:gd name="T110" fmla="*/ 0 w 141"/>
                <a:gd name="T111" fmla="*/ 208 h 208"/>
                <a:gd name="T112" fmla="*/ 0 w 141"/>
                <a:gd name="T11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1" h="208">
                  <a:moveTo>
                    <a:pt x="43" y="31"/>
                  </a:moveTo>
                  <a:lnTo>
                    <a:pt x="43" y="91"/>
                  </a:lnTo>
                  <a:lnTo>
                    <a:pt x="59" y="91"/>
                  </a:lnTo>
                  <a:lnTo>
                    <a:pt x="73" y="89"/>
                  </a:lnTo>
                  <a:lnTo>
                    <a:pt x="83" y="84"/>
                  </a:lnTo>
                  <a:lnTo>
                    <a:pt x="88" y="78"/>
                  </a:lnTo>
                  <a:lnTo>
                    <a:pt x="91" y="70"/>
                  </a:lnTo>
                  <a:lnTo>
                    <a:pt x="91" y="60"/>
                  </a:lnTo>
                  <a:lnTo>
                    <a:pt x="90" y="47"/>
                  </a:lnTo>
                  <a:lnTo>
                    <a:pt x="83" y="39"/>
                  </a:lnTo>
                  <a:lnTo>
                    <a:pt x="75" y="32"/>
                  </a:lnTo>
                  <a:lnTo>
                    <a:pt x="62" y="31"/>
                  </a:lnTo>
                  <a:lnTo>
                    <a:pt x="43" y="31"/>
                  </a:lnTo>
                  <a:close/>
                  <a:moveTo>
                    <a:pt x="0" y="0"/>
                  </a:moveTo>
                  <a:lnTo>
                    <a:pt x="78" y="0"/>
                  </a:lnTo>
                  <a:lnTo>
                    <a:pt x="94" y="2"/>
                  </a:lnTo>
                  <a:lnTo>
                    <a:pt x="107" y="6"/>
                  </a:lnTo>
                  <a:lnTo>
                    <a:pt x="119" y="14"/>
                  </a:lnTo>
                  <a:lnTo>
                    <a:pt x="126" y="24"/>
                  </a:lnTo>
                  <a:lnTo>
                    <a:pt x="132" y="38"/>
                  </a:lnTo>
                  <a:lnTo>
                    <a:pt x="134" y="53"/>
                  </a:lnTo>
                  <a:lnTo>
                    <a:pt x="133" y="67"/>
                  </a:lnTo>
                  <a:lnTo>
                    <a:pt x="129" y="78"/>
                  </a:lnTo>
                  <a:lnTo>
                    <a:pt x="125" y="88"/>
                  </a:lnTo>
                  <a:lnTo>
                    <a:pt x="118" y="96"/>
                  </a:lnTo>
                  <a:lnTo>
                    <a:pt x="110" y="101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13" y="110"/>
                  </a:lnTo>
                  <a:lnTo>
                    <a:pt x="122" y="116"/>
                  </a:lnTo>
                  <a:lnTo>
                    <a:pt x="127" y="126"/>
                  </a:lnTo>
                  <a:lnTo>
                    <a:pt x="131" y="141"/>
                  </a:lnTo>
                  <a:lnTo>
                    <a:pt x="132" y="147"/>
                  </a:lnTo>
                  <a:lnTo>
                    <a:pt x="132" y="154"/>
                  </a:lnTo>
                  <a:lnTo>
                    <a:pt x="132" y="161"/>
                  </a:lnTo>
                  <a:lnTo>
                    <a:pt x="133" y="169"/>
                  </a:lnTo>
                  <a:lnTo>
                    <a:pt x="133" y="184"/>
                  </a:lnTo>
                  <a:lnTo>
                    <a:pt x="134" y="194"/>
                  </a:lnTo>
                  <a:lnTo>
                    <a:pt x="135" y="198"/>
                  </a:lnTo>
                  <a:lnTo>
                    <a:pt x="137" y="202"/>
                  </a:lnTo>
                  <a:lnTo>
                    <a:pt x="139" y="205"/>
                  </a:lnTo>
                  <a:lnTo>
                    <a:pt x="141" y="207"/>
                  </a:lnTo>
                  <a:lnTo>
                    <a:pt x="141" y="208"/>
                  </a:lnTo>
                  <a:lnTo>
                    <a:pt x="96" y="208"/>
                  </a:lnTo>
                  <a:lnTo>
                    <a:pt x="93" y="204"/>
                  </a:lnTo>
                  <a:lnTo>
                    <a:pt x="92" y="198"/>
                  </a:lnTo>
                  <a:lnTo>
                    <a:pt x="91" y="192"/>
                  </a:lnTo>
                  <a:lnTo>
                    <a:pt x="91" y="187"/>
                  </a:lnTo>
                  <a:lnTo>
                    <a:pt x="90" y="146"/>
                  </a:lnTo>
                  <a:lnTo>
                    <a:pt x="88" y="136"/>
                  </a:lnTo>
                  <a:lnTo>
                    <a:pt x="83" y="127"/>
                  </a:lnTo>
                  <a:lnTo>
                    <a:pt x="76" y="122"/>
                  </a:lnTo>
                  <a:lnTo>
                    <a:pt x="65" y="120"/>
                  </a:lnTo>
                  <a:lnTo>
                    <a:pt x="43" y="120"/>
                  </a:lnTo>
                  <a:lnTo>
                    <a:pt x="43" y="208"/>
                  </a:lnTo>
                  <a:lnTo>
                    <a:pt x="0" y="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3" name="Freeform 526"/>
            <p:cNvSpPr/>
            <p:nvPr userDrawn="1"/>
          </p:nvSpPr>
          <p:spPr bwMode="auto">
            <a:xfrm>
              <a:off x="1494" y="2270"/>
              <a:ext cx="39" cy="70"/>
            </a:xfrm>
            <a:custGeom>
              <a:avLst/>
              <a:gdLst>
                <a:gd name="T0" fmla="*/ 0 w 116"/>
                <a:gd name="T1" fmla="*/ 0 h 208"/>
                <a:gd name="T2" fmla="*/ 116 w 116"/>
                <a:gd name="T3" fmla="*/ 0 h 208"/>
                <a:gd name="T4" fmla="*/ 116 w 116"/>
                <a:gd name="T5" fmla="*/ 35 h 208"/>
                <a:gd name="T6" fmla="*/ 42 w 116"/>
                <a:gd name="T7" fmla="*/ 35 h 208"/>
                <a:gd name="T8" fmla="*/ 42 w 116"/>
                <a:gd name="T9" fmla="*/ 84 h 208"/>
                <a:gd name="T10" fmla="*/ 112 w 116"/>
                <a:gd name="T11" fmla="*/ 84 h 208"/>
                <a:gd name="T12" fmla="*/ 112 w 116"/>
                <a:gd name="T13" fmla="*/ 118 h 208"/>
                <a:gd name="T14" fmla="*/ 42 w 116"/>
                <a:gd name="T15" fmla="*/ 118 h 208"/>
                <a:gd name="T16" fmla="*/ 42 w 116"/>
                <a:gd name="T17" fmla="*/ 208 h 208"/>
                <a:gd name="T18" fmla="*/ 0 w 116"/>
                <a:gd name="T19" fmla="*/ 208 h 208"/>
                <a:gd name="T20" fmla="*/ 0 w 116"/>
                <a:gd name="T2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208">
                  <a:moveTo>
                    <a:pt x="0" y="0"/>
                  </a:moveTo>
                  <a:lnTo>
                    <a:pt x="116" y="0"/>
                  </a:lnTo>
                  <a:lnTo>
                    <a:pt x="116" y="35"/>
                  </a:lnTo>
                  <a:lnTo>
                    <a:pt x="42" y="35"/>
                  </a:lnTo>
                  <a:lnTo>
                    <a:pt x="42" y="84"/>
                  </a:lnTo>
                  <a:lnTo>
                    <a:pt x="112" y="84"/>
                  </a:lnTo>
                  <a:lnTo>
                    <a:pt x="112" y="118"/>
                  </a:lnTo>
                  <a:lnTo>
                    <a:pt x="42" y="118"/>
                  </a:lnTo>
                  <a:lnTo>
                    <a:pt x="42" y="208"/>
                  </a:lnTo>
                  <a:lnTo>
                    <a:pt x="0" y="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4" name="Freeform 527"/>
            <p:cNvSpPr>
              <a:spLocks noEditPoints="1"/>
            </p:cNvSpPr>
            <p:nvPr userDrawn="1"/>
          </p:nvSpPr>
          <p:spPr bwMode="auto">
            <a:xfrm>
              <a:off x="1538" y="2269"/>
              <a:ext cx="47" cy="72"/>
            </a:xfrm>
            <a:custGeom>
              <a:avLst/>
              <a:gdLst>
                <a:gd name="T0" fmla="*/ 65 w 141"/>
                <a:gd name="T1" fmla="*/ 31 h 215"/>
                <a:gd name="T2" fmla="*/ 56 w 141"/>
                <a:gd name="T3" fmla="*/ 35 h 215"/>
                <a:gd name="T4" fmla="*/ 49 w 141"/>
                <a:gd name="T5" fmla="*/ 43 h 215"/>
                <a:gd name="T6" fmla="*/ 44 w 141"/>
                <a:gd name="T7" fmla="*/ 59 h 215"/>
                <a:gd name="T8" fmla="*/ 42 w 141"/>
                <a:gd name="T9" fmla="*/ 89 h 215"/>
                <a:gd name="T10" fmla="*/ 42 w 141"/>
                <a:gd name="T11" fmla="*/ 127 h 215"/>
                <a:gd name="T12" fmla="*/ 44 w 141"/>
                <a:gd name="T13" fmla="*/ 158 h 215"/>
                <a:gd name="T14" fmla="*/ 49 w 141"/>
                <a:gd name="T15" fmla="*/ 173 h 215"/>
                <a:gd name="T16" fmla="*/ 56 w 141"/>
                <a:gd name="T17" fmla="*/ 182 h 215"/>
                <a:gd name="T18" fmla="*/ 65 w 141"/>
                <a:gd name="T19" fmla="*/ 185 h 215"/>
                <a:gd name="T20" fmla="*/ 77 w 141"/>
                <a:gd name="T21" fmla="*/ 185 h 215"/>
                <a:gd name="T22" fmla="*/ 86 w 141"/>
                <a:gd name="T23" fmla="*/ 182 h 215"/>
                <a:gd name="T24" fmla="*/ 92 w 141"/>
                <a:gd name="T25" fmla="*/ 173 h 215"/>
                <a:gd name="T26" fmla="*/ 97 w 141"/>
                <a:gd name="T27" fmla="*/ 158 h 215"/>
                <a:gd name="T28" fmla="*/ 100 w 141"/>
                <a:gd name="T29" fmla="*/ 127 h 215"/>
                <a:gd name="T30" fmla="*/ 100 w 141"/>
                <a:gd name="T31" fmla="*/ 89 h 215"/>
                <a:gd name="T32" fmla="*/ 97 w 141"/>
                <a:gd name="T33" fmla="*/ 59 h 215"/>
                <a:gd name="T34" fmla="*/ 92 w 141"/>
                <a:gd name="T35" fmla="*/ 43 h 215"/>
                <a:gd name="T36" fmla="*/ 86 w 141"/>
                <a:gd name="T37" fmla="*/ 35 h 215"/>
                <a:gd name="T38" fmla="*/ 77 w 141"/>
                <a:gd name="T39" fmla="*/ 31 h 215"/>
                <a:gd name="T40" fmla="*/ 71 w 141"/>
                <a:gd name="T41" fmla="*/ 0 h 215"/>
                <a:gd name="T42" fmla="*/ 99 w 141"/>
                <a:gd name="T43" fmla="*/ 4 h 215"/>
                <a:gd name="T44" fmla="*/ 120 w 141"/>
                <a:gd name="T45" fmla="*/ 18 h 215"/>
                <a:gd name="T46" fmla="*/ 136 w 141"/>
                <a:gd name="T47" fmla="*/ 46 h 215"/>
                <a:gd name="T48" fmla="*/ 141 w 141"/>
                <a:gd name="T49" fmla="*/ 86 h 215"/>
                <a:gd name="T50" fmla="*/ 141 w 141"/>
                <a:gd name="T51" fmla="*/ 131 h 215"/>
                <a:gd name="T52" fmla="*/ 136 w 141"/>
                <a:gd name="T53" fmla="*/ 170 h 215"/>
                <a:gd name="T54" fmla="*/ 120 w 141"/>
                <a:gd name="T55" fmla="*/ 198 h 215"/>
                <a:gd name="T56" fmla="*/ 99 w 141"/>
                <a:gd name="T57" fmla="*/ 212 h 215"/>
                <a:gd name="T58" fmla="*/ 71 w 141"/>
                <a:gd name="T59" fmla="*/ 215 h 215"/>
                <a:gd name="T60" fmla="*/ 43 w 141"/>
                <a:gd name="T61" fmla="*/ 212 h 215"/>
                <a:gd name="T62" fmla="*/ 21 w 141"/>
                <a:gd name="T63" fmla="*/ 198 h 215"/>
                <a:gd name="T64" fmla="*/ 5 w 141"/>
                <a:gd name="T65" fmla="*/ 170 h 215"/>
                <a:gd name="T66" fmla="*/ 0 w 141"/>
                <a:gd name="T67" fmla="*/ 131 h 215"/>
                <a:gd name="T68" fmla="*/ 0 w 141"/>
                <a:gd name="T69" fmla="*/ 86 h 215"/>
                <a:gd name="T70" fmla="*/ 5 w 141"/>
                <a:gd name="T71" fmla="*/ 46 h 215"/>
                <a:gd name="T72" fmla="*/ 21 w 141"/>
                <a:gd name="T73" fmla="*/ 18 h 215"/>
                <a:gd name="T74" fmla="*/ 43 w 141"/>
                <a:gd name="T75" fmla="*/ 4 h 215"/>
                <a:gd name="T76" fmla="*/ 71 w 141"/>
                <a:gd name="T7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215">
                  <a:moveTo>
                    <a:pt x="71" y="31"/>
                  </a:moveTo>
                  <a:lnTo>
                    <a:pt x="65" y="31"/>
                  </a:lnTo>
                  <a:lnTo>
                    <a:pt x="60" y="33"/>
                  </a:lnTo>
                  <a:lnTo>
                    <a:pt x="56" y="35"/>
                  </a:lnTo>
                  <a:lnTo>
                    <a:pt x="52" y="39"/>
                  </a:lnTo>
                  <a:lnTo>
                    <a:pt x="49" y="43"/>
                  </a:lnTo>
                  <a:lnTo>
                    <a:pt x="47" y="49"/>
                  </a:lnTo>
                  <a:lnTo>
                    <a:pt x="44" y="59"/>
                  </a:lnTo>
                  <a:lnTo>
                    <a:pt x="43" y="73"/>
                  </a:lnTo>
                  <a:lnTo>
                    <a:pt x="42" y="89"/>
                  </a:lnTo>
                  <a:lnTo>
                    <a:pt x="42" y="108"/>
                  </a:lnTo>
                  <a:lnTo>
                    <a:pt x="42" y="127"/>
                  </a:lnTo>
                  <a:lnTo>
                    <a:pt x="43" y="144"/>
                  </a:lnTo>
                  <a:lnTo>
                    <a:pt x="44" y="158"/>
                  </a:lnTo>
                  <a:lnTo>
                    <a:pt x="47" y="168"/>
                  </a:lnTo>
                  <a:lnTo>
                    <a:pt x="49" y="173"/>
                  </a:lnTo>
                  <a:lnTo>
                    <a:pt x="52" y="177"/>
                  </a:lnTo>
                  <a:lnTo>
                    <a:pt x="56" y="182"/>
                  </a:lnTo>
                  <a:lnTo>
                    <a:pt x="60" y="184"/>
                  </a:lnTo>
                  <a:lnTo>
                    <a:pt x="65" y="185"/>
                  </a:lnTo>
                  <a:lnTo>
                    <a:pt x="71" y="186"/>
                  </a:lnTo>
                  <a:lnTo>
                    <a:pt x="77" y="185"/>
                  </a:lnTo>
                  <a:lnTo>
                    <a:pt x="82" y="184"/>
                  </a:lnTo>
                  <a:lnTo>
                    <a:pt x="86" y="182"/>
                  </a:lnTo>
                  <a:lnTo>
                    <a:pt x="89" y="177"/>
                  </a:lnTo>
                  <a:lnTo>
                    <a:pt x="92" y="173"/>
                  </a:lnTo>
                  <a:lnTo>
                    <a:pt x="94" y="168"/>
                  </a:lnTo>
                  <a:lnTo>
                    <a:pt x="97" y="158"/>
                  </a:lnTo>
                  <a:lnTo>
                    <a:pt x="99" y="144"/>
                  </a:lnTo>
                  <a:lnTo>
                    <a:pt x="100" y="127"/>
                  </a:lnTo>
                  <a:lnTo>
                    <a:pt x="100" y="108"/>
                  </a:lnTo>
                  <a:lnTo>
                    <a:pt x="100" y="89"/>
                  </a:lnTo>
                  <a:lnTo>
                    <a:pt x="99" y="73"/>
                  </a:lnTo>
                  <a:lnTo>
                    <a:pt x="97" y="59"/>
                  </a:lnTo>
                  <a:lnTo>
                    <a:pt x="94" y="49"/>
                  </a:lnTo>
                  <a:lnTo>
                    <a:pt x="92" y="43"/>
                  </a:lnTo>
                  <a:lnTo>
                    <a:pt x="89" y="39"/>
                  </a:lnTo>
                  <a:lnTo>
                    <a:pt x="86" y="35"/>
                  </a:lnTo>
                  <a:lnTo>
                    <a:pt x="82" y="33"/>
                  </a:lnTo>
                  <a:lnTo>
                    <a:pt x="77" y="31"/>
                  </a:lnTo>
                  <a:lnTo>
                    <a:pt x="71" y="31"/>
                  </a:lnTo>
                  <a:close/>
                  <a:moveTo>
                    <a:pt x="71" y="0"/>
                  </a:moveTo>
                  <a:lnTo>
                    <a:pt x="86" y="1"/>
                  </a:lnTo>
                  <a:lnTo>
                    <a:pt x="99" y="4"/>
                  </a:lnTo>
                  <a:lnTo>
                    <a:pt x="109" y="8"/>
                  </a:lnTo>
                  <a:lnTo>
                    <a:pt x="120" y="18"/>
                  </a:lnTo>
                  <a:lnTo>
                    <a:pt x="130" y="30"/>
                  </a:lnTo>
                  <a:lnTo>
                    <a:pt x="136" y="46"/>
                  </a:lnTo>
                  <a:lnTo>
                    <a:pt x="139" y="65"/>
                  </a:lnTo>
                  <a:lnTo>
                    <a:pt x="141" y="86"/>
                  </a:lnTo>
                  <a:lnTo>
                    <a:pt x="141" y="108"/>
                  </a:lnTo>
                  <a:lnTo>
                    <a:pt x="141" y="131"/>
                  </a:lnTo>
                  <a:lnTo>
                    <a:pt x="139" y="152"/>
                  </a:lnTo>
                  <a:lnTo>
                    <a:pt x="136" y="170"/>
                  </a:lnTo>
                  <a:lnTo>
                    <a:pt x="130" y="186"/>
                  </a:lnTo>
                  <a:lnTo>
                    <a:pt x="120" y="198"/>
                  </a:lnTo>
                  <a:lnTo>
                    <a:pt x="109" y="208"/>
                  </a:lnTo>
                  <a:lnTo>
                    <a:pt x="99" y="212"/>
                  </a:lnTo>
                  <a:lnTo>
                    <a:pt x="86" y="215"/>
                  </a:lnTo>
                  <a:lnTo>
                    <a:pt x="71" y="215"/>
                  </a:lnTo>
                  <a:lnTo>
                    <a:pt x="57" y="215"/>
                  </a:lnTo>
                  <a:lnTo>
                    <a:pt x="43" y="212"/>
                  </a:lnTo>
                  <a:lnTo>
                    <a:pt x="34" y="208"/>
                  </a:lnTo>
                  <a:lnTo>
                    <a:pt x="21" y="198"/>
                  </a:lnTo>
                  <a:lnTo>
                    <a:pt x="12" y="186"/>
                  </a:lnTo>
                  <a:lnTo>
                    <a:pt x="5" y="170"/>
                  </a:lnTo>
                  <a:lnTo>
                    <a:pt x="2" y="152"/>
                  </a:lnTo>
                  <a:lnTo>
                    <a:pt x="0" y="131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2" y="65"/>
                  </a:lnTo>
                  <a:lnTo>
                    <a:pt x="5" y="46"/>
                  </a:lnTo>
                  <a:lnTo>
                    <a:pt x="12" y="30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3" y="4"/>
                  </a:lnTo>
                  <a:lnTo>
                    <a:pt x="57" y="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5" name="Freeform 528"/>
            <p:cNvSpPr/>
            <p:nvPr userDrawn="1"/>
          </p:nvSpPr>
          <p:spPr bwMode="auto">
            <a:xfrm>
              <a:off x="1592" y="2269"/>
              <a:ext cx="46" cy="72"/>
            </a:xfrm>
            <a:custGeom>
              <a:avLst/>
              <a:gdLst>
                <a:gd name="T0" fmla="*/ 85 w 138"/>
                <a:gd name="T1" fmla="*/ 1 h 215"/>
                <a:gd name="T2" fmla="*/ 107 w 138"/>
                <a:gd name="T3" fmla="*/ 7 h 215"/>
                <a:gd name="T4" fmla="*/ 126 w 138"/>
                <a:gd name="T5" fmla="*/ 26 h 215"/>
                <a:gd name="T6" fmla="*/ 134 w 138"/>
                <a:gd name="T7" fmla="*/ 50 h 215"/>
                <a:gd name="T8" fmla="*/ 94 w 138"/>
                <a:gd name="T9" fmla="*/ 74 h 215"/>
                <a:gd name="T10" fmla="*/ 92 w 138"/>
                <a:gd name="T11" fmla="*/ 50 h 215"/>
                <a:gd name="T12" fmla="*/ 84 w 138"/>
                <a:gd name="T13" fmla="*/ 35 h 215"/>
                <a:gd name="T14" fmla="*/ 68 w 138"/>
                <a:gd name="T15" fmla="*/ 31 h 215"/>
                <a:gd name="T16" fmla="*/ 59 w 138"/>
                <a:gd name="T17" fmla="*/ 33 h 215"/>
                <a:gd name="T18" fmla="*/ 53 w 138"/>
                <a:gd name="T19" fmla="*/ 39 h 215"/>
                <a:gd name="T20" fmla="*/ 48 w 138"/>
                <a:gd name="T21" fmla="*/ 49 h 215"/>
                <a:gd name="T22" fmla="*/ 43 w 138"/>
                <a:gd name="T23" fmla="*/ 74 h 215"/>
                <a:gd name="T24" fmla="*/ 42 w 138"/>
                <a:gd name="T25" fmla="*/ 112 h 215"/>
                <a:gd name="T26" fmla="*/ 44 w 138"/>
                <a:gd name="T27" fmla="*/ 149 h 215"/>
                <a:gd name="T28" fmla="*/ 49 w 138"/>
                <a:gd name="T29" fmla="*/ 172 h 215"/>
                <a:gd name="T30" fmla="*/ 54 w 138"/>
                <a:gd name="T31" fmla="*/ 181 h 215"/>
                <a:gd name="T32" fmla="*/ 61 w 138"/>
                <a:gd name="T33" fmla="*/ 185 h 215"/>
                <a:gd name="T34" fmla="*/ 70 w 138"/>
                <a:gd name="T35" fmla="*/ 186 h 215"/>
                <a:gd name="T36" fmla="*/ 80 w 138"/>
                <a:gd name="T37" fmla="*/ 184 h 215"/>
                <a:gd name="T38" fmla="*/ 85 w 138"/>
                <a:gd name="T39" fmla="*/ 179 h 215"/>
                <a:gd name="T40" fmla="*/ 90 w 138"/>
                <a:gd name="T41" fmla="*/ 171 h 215"/>
                <a:gd name="T42" fmla="*/ 94 w 138"/>
                <a:gd name="T43" fmla="*/ 160 h 215"/>
                <a:gd name="T44" fmla="*/ 96 w 138"/>
                <a:gd name="T45" fmla="*/ 132 h 215"/>
                <a:gd name="T46" fmla="*/ 138 w 138"/>
                <a:gd name="T47" fmla="*/ 149 h 215"/>
                <a:gd name="T48" fmla="*/ 131 w 138"/>
                <a:gd name="T49" fmla="*/ 178 h 215"/>
                <a:gd name="T50" fmla="*/ 117 w 138"/>
                <a:gd name="T51" fmla="*/ 201 h 215"/>
                <a:gd name="T52" fmla="*/ 90 w 138"/>
                <a:gd name="T53" fmla="*/ 214 h 215"/>
                <a:gd name="T54" fmla="*/ 57 w 138"/>
                <a:gd name="T55" fmla="*/ 215 h 215"/>
                <a:gd name="T56" fmla="*/ 34 w 138"/>
                <a:gd name="T57" fmla="*/ 208 h 215"/>
                <a:gd name="T58" fmla="*/ 12 w 138"/>
                <a:gd name="T59" fmla="*/ 186 h 215"/>
                <a:gd name="T60" fmla="*/ 2 w 138"/>
                <a:gd name="T61" fmla="*/ 152 h 215"/>
                <a:gd name="T62" fmla="*/ 0 w 138"/>
                <a:gd name="T63" fmla="*/ 108 h 215"/>
                <a:gd name="T64" fmla="*/ 2 w 138"/>
                <a:gd name="T65" fmla="*/ 65 h 215"/>
                <a:gd name="T66" fmla="*/ 12 w 138"/>
                <a:gd name="T67" fmla="*/ 30 h 215"/>
                <a:gd name="T68" fmla="*/ 34 w 138"/>
                <a:gd name="T69" fmla="*/ 8 h 215"/>
                <a:gd name="T70" fmla="*/ 57 w 138"/>
                <a:gd name="T71" fmla="*/ 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8" h="215">
                  <a:moveTo>
                    <a:pt x="72" y="0"/>
                  </a:moveTo>
                  <a:lnTo>
                    <a:pt x="85" y="1"/>
                  </a:lnTo>
                  <a:lnTo>
                    <a:pt x="97" y="3"/>
                  </a:lnTo>
                  <a:lnTo>
                    <a:pt x="107" y="7"/>
                  </a:lnTo>
                  <a:lnTo>
                    <a:pt x="119" y="16"/>
                  </a:lnTo>
                  <a:lnTo>
                    <a:pt x="126" y="26"/>
                  </a:lnTo>
                  <a:lnTo>
                    <a:pt x="131" y="37"/>
                  </a:lnTo>
                  <a:lnTo>
                    <a:pt x="134" y="50"/>
                  </a:lnTo>
                  <a:lnTo>
                    <a:pt x="135" y="74"/>
                  </a:lnTo>
                  <a:lnTo>
                    <a:pt x="94" y="74"/>
                  </a:lnTo>
                  <a:lnTo>
                    <a:pt x="94" y="60"/>
                  </a:lnTo>
                  <a:lnTo>
                    <a:pt x="92" y="50"/>
                  </a:lnTo>
                  <a:lnTo>
                    <a:pt x="88" y="42"/>
                  </a:lnTo>
                  <a:lnTo>
                    <a:pt x="84" y="35"/>
                  </a:lnTo>
                  <a:lnTo>
                    <a:pt x="77" y="32"/>
                  </a:lnTo>
                  <a:lnTo>
                    <a:pt x="68" y="31"/>
                  </a:lnTo>
                  <a:lnTo>
                    <a:pt x="64" y="31"/>
                  </a:lnTo>
                  <a:lnTo>
                    <a:pt x="59" y="33"/>
                  </a:lnTo>
                  <a:lnTo>
                    <a:pt x="56" y="35"/>
                  </a:lnTo>
                  <a:lnTo>
                    <a:pt x="53" y="39"/>
                  </a:lnTo>
                  <a:lnTo>
                    <a:pt x="50" y="43"/>
                  </a:lnTo>
                  <a:lnTo>
                    <a:pt x="48" y="49"/>
                  </a:lnTo>
                  <a:lnTo>
                    <a:pt x="45" y="59"/>
                  </a:lnTo>
                  <a:lnTo>
                    <a:pt x="43" y="74"/>
                  </a:lnTo>
                  <a:lnTo>
                    <a:pt x="42" y="91"/>
                  </a:lnTo>
                  <a:lnTo>
                    <a:pt x="42" y="112"/>
                  </a:lnTo>
                  <a:lnTo>
                    <a:pt x="43" y="132"/>
                  </a:lnTo>
                  <a:lnTo>
                    <a:pt x="44" y="149"/>
                  </a:lnTo>
                  <a:lnTo>
                    <a:pt x="46" y="162"/>
                  </a:lnTo>
                  <a:lnTo>
                    <a:pt x="49" y="172"/>
                  </a:lnTo>
                  <a:lnTo>
                    <a:pt x="52" y="176"/>
                  </a:lnTo>
                  <a:lnTo>
                    <a:pt x="54" y="181"/>
                  </a:lnTo>
                  <a:lnTo>
                    <a:pt x="57" y="183"/>
                  </a:lnTo>
                  <a:lnTo>
                    <a:pt x="61" y="185"/>
                  </a:lnTo>
                  <a:lnTo>
                    <a:pt x="65" y="185"/>
                  </a:lnTo>
                  <a:lnTo>
                    <a:pt x="70" y="186"/>
                  </a:lnTo>
                  <a:lnTo>
                    <a:pt x="75" y="185"/>
                  </a:lnTo>
                  <a:lnTo>
                    <a:pt x="80" y="184"/>
                  </a:lnTo>
                  <a:lnTo>
                    <a:pt x="83" y="182"/>
                  </a:lnTo>
                  <a:lnTo>
                    <a:pt x="85" y="179"/>
                  </a:lnTo>
                  <a:lnTo>
                    <a:pt x="88" y="176"/>
                  </a:lnTo>
                  <a:lnTo>
                    <a:pt x="90" y="171"/>
                  </a:lnTo>
                  <a:lnTo>
                    <a:pt x="92" y="166"/>
                  </a:lnTo>
                  <a:lnTo>
                    <a:pt x="94" y="160"/>
                  </a:lnTo>
                  <a:lnTo>
                    <a:pt x="95" y="148"/>
                  </a:lnTo>
                  <a:lnTo>
                    <a:pt x="96" y="132"/>
                  </a:lnTo>
                  <a:lnTo>
                    <a:pt x="138" y="132"/>
                  </a:lnTo>
                  <a:lnTo>
                    <a:pt x="138" y="149"/>
                  </a:lnTo>
                  <a:lnTo>
                    <a:pt x="135" y="165"/>
                  </a:lnTo>
                  <a:lnTo>
                    <a:pt x="131" y="178"/>
                  </a:lnTo>
                  <a:lnTo>
                    <a:pt x="125" y="191"/>
                  </a:lnTo>
                  <a:lnTo>
                    <a:pt x="117" y="201"/>
                  </a:lnTo>
                  <a:lnTo>
                    <a:pt x="105" y="209"/>
                  </a:lnTo>
                  <a:lnTo>
                    <a:pt x="90" y="214"/>
                  </a:lnTo>
                  <a:lnTo>
                    <a:pt x="72" y="215"/>
                  </a:lnTo>
                  <a:lnTo>
                    <a:pt x="57" y="215"/>
                  </a:lnTo>
                  <a:lnTo>
                    <a:pt x="44" y="212"/>
                  </a:lnTo>
                  <a:lnTo>
                    <a:pt x="34" y="208"/>
                  </a:lnTo>
                  <a:lnTo>
                    <a:pt x="21" y="198"/>
                  </a:lnTo>
                  <a:lnTo>
                    <a:pt x="12" y="186"/>
                  </a:lnTo>
                  <a:lnTo>
                    <a:pt x="6" y="170"/>
                  </a:lnTo>
                  <a:lnTo>
                    <a:pt x="2" y="152"/>
                  </a:lnTo>
                  <a:lnTo>
                    <a:pt x="0" y="131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2" y="65"/>
                  </a:lnTo>
                  <a:lnTo>
                    <a:pt x="6" y="46"/>
                  </a:lnTo>
                  <a:lnTo>
                    <a:pt x="12" y="30"/>
                  </a:lnTo>
                  <a:lnTo>
                    <a:pt x="21" y="18"/>
                  </a:lnTo>
                  <a:lnTo>
                    <a:pt x="34" y="8"/>
                  </a:lnTo>
                  <a:lnTo>
                    <a:pt x="44" y="4"/>
                  </a:lnTo>
                  <a:lnTo>
                    <a:pt x="57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6" name="Freeform 529"/>
            <p:cNvSpPr/>
            <p:nvPr userDrawn="1"/>
          </p:nvSpPr>
          <p:spPr bwMode="auto">
            <a:xfrm>
              <a:off x="1645" y="2270"/>
              <a:ext cx="44" cy="71"/>
            </a:xfrm>
            <a:custGeom>
              <a:avLst/>
              <a:gdLst>
                <a:gd name="T0" fmla="*/ 0 w 133"/>
                <a:gd name="T1" fmla="*/ 0 h 212"/>
                <a:gd name="T2" fmla="*/ 41 w 133"/>
                <a:gd name="T3" fmla="*/ 0 h 212"/>
                <a:gd name="T4" fmla="*/ 41 w 133"/>
                <a:gd name="T5" fmla="*/ 145 h 212"/>
                <a:gd name="T6" fmla="*/ 41 w 133"/>
                <a:gd name="T7" fmla="*/ 152 h 212"/>
                <a:gd name="T8" fmla="*/ 43 w 133"/>
                <a:gd name="T9" fmla="*/ 160 h 212"/>
                <a:gd name="T10" fmla="*/ 44 w 133"/>
                <a:gd name="T11" fmla="*/ 166 h 212"/>
                <a:gd name="T12" fmla="*/ 46 w 133"/>
                <a:gd name="T13" fmla="*/ 171 h 212"/>
                <a:gd name="T14" fmla="*/ 50 w 133"/>
                <a:gd name="T15" fmla="*/ 175 h 212"/>
                <a:gd name="T16" fmla="*/ 54 w 133"/>
                <a:gd name="T17" fmla="*/ 179 h 212"/>
                <a:gd name="T18" fmla="*/ 57 w 133"/>
                <a:gd name="T19" fmla="*/ 181 h 212"/>
                <a:gd name="T20" fmla="*/ 61 w 133"/>
                <a:gd name="T21" fmla="*/ 181 h 212"/>
                <a:gd name="T22" fmla="*/ 66 w 133"/>
                <a:gd name="T23" fmla="*/ 182 h 212"/>
                <a:gd name="T24" fmla="*/ 71 w 133"/>
                <a:gd name="T25" fmla="*/ 181 h 212"/>
                <a:gd name="T26" fmla="*/ 75 w 133"/>
                <a:gd name="T27" fmla="*/ 181 h 212"/>
                <a:gd name="T28" fmla="*/ 78 w 133"/>
                <a:gd name="T29" fmla="*/ 179 h 212"/>
                <a:gd name="T30" fmla="*/ 82 w 133"/>
                <a:gd name="T31" fmla="*/ 175 h 212"/>
                <a:gd name="T32" fmla="*/ 85 w 133"/>
                <a:gd name="T33" fmla="*/ 171 h 212"/>
                <a:gd name="T34" fmla="*/ 88 w 133"/>
                <a:gd name="T35" fmla="*/ 166 h 212"/>
                <a:gd name="T36" fmla="*/ 90 w 133"/>
                <a:gd name="T37" fmla="*/ 160 h 212"/>
                <a:gd name="T38" fmla="*/ 90 w 133"/>
                <a:gd name="T39" fmla="*/ 152 h 212"/>
                <a:gd name="T40" fmla="*/ 91 w 133"/>
                <a:gd name="T41" fmla="*/ 145 h 212"/>
                <a:gd name="T42" fmla="*/ 91 w 133"/>
                <a:gd name="T43" fmla="*/ 0 h 212"/>
                <a:gd name="T44" fmla="*/ 133 w 133"/>
                <a:gd name="T45" fmla="*/ 0 h 212"/>
                <a:gd name="T46" fmla="*/ 133 w 133"/>
                <a:gd name="T47" fmla="*/ 145 h 212"/>
                <a:gd name="T48" fmla="*/ 132 w 133"/>
                <a:gd name="T49" fmla="*/ 163 h 212"/>
                <a:gd name="T50" fmla="*/ 127 w 133"/>
                <a:gd name="T51" fmla="*/ 179 h 212"/>
                <a:gd name="T52" fmla="*/ 120 w 133"/>
                <a:gd name="T53" fmla="*/ 190 h 212"/>
                <a:gd name="T54" fmla="*/ 112 w 133"/>
                <a:gd name="T55" fmla="*/ 198 h 212"/>
                <a:gd name="T56" fmla="*/ 102 w 133"/>
                <a:gd name="T57" fmla="*/ 205 h 212"/>
                <a:gd name="T58" fmla="*/ 91 w 133"/>
                <a:gd name="T59" fmla="*/ 209 h 212"/>
                <a:gd name="T60" fmla="*/ 66 w 133"/>
                <a:gd name="T61" fmla="*/ 212 h 212"/>
                <a:gd name="T62" fmla="*/ 40 w 133"/>
                <a:gd name="T63" fmla="*/ 209 h 212"/>
                <a:gd name="T64" fmla="*/ 30 w 133"/>
                <a:gd name="T65" fmla="*/ 206 h 212"/>
                <a:gd name="T66" fmla="*/ 19 w 133"/>
                <a:gd name="T67" fmla="*/ 199 h 212"/>
                <a:gd name="T68" fmla="*/ 11 w 133"/>
                <a:gd name="T69" fmla="*/ 191 h 212"/>
                <a:gd name="T70" fmla="*/ 5 w 133"/>
                <a:gd name="T71" fmla="*/ 180 h 212"/>
                <a:gd name="T72" fmla="*/ 1 w 133"/>
                <a:gd name="T73" fmla="*/ 164 h 212"/>
                <a:gd name="T74" fmla="*/ 0 w 133"/>
                <a:gd name="T75" fmla="*/ 145 h 212"/>
                <a:gd name="T76" fmla="*/ 0 w 133"/>
                <a:gd name="T7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212">
                  <a:moveTo>
                    <a:pt x="0" y="0"/>
                  </a:moveTo>
                  <a:lnTo>
                    <a:pt x="41" y="0"/>
                  </a:lnTo>
                  <a:lnTo>
                    <a:pt x="41" y="145"/>
                  </a:lnTo>
                  <a:lnTo>
                    <a:pt x="41" y="152"/>
                  </a:lnTo>
                  <a:lnTo>
                    <a:pt x="43" y="160"/>
                  </a:lnTo>
                  <a:lnTo>
                    <a:pt x="44" y="166"/>
                  </a:lnTo>
                  <a:lnTo>
                    <a:pt x="46" y="171"/>
                  </a:lnTo>
                  <a:lnTo>
                    <a:pt x="50" y="175"/>
                  </a:lnTo>
                  <a:lnTo>
                    <a:pt x="54" y="179"/>
                  </a:lnTo>
                  <a:lnTo>
                    <a:pt x="57" y="181"/>
                  </a:lnTo>
                  <a:lnTo>
                    <a:pt x="61" y="181"/>
                  </a:lnTo>
                  <a:lnTo>
                    <a:pt x="66" y="182"/>
                  </a:lnTo>
                  <a:lnTo>
                    <a:pt x="71" y="181"/>
                  </a:lnTo>
                  <a:lnTo>
                    <a:pt x="75" y="181"/>
                  </a:lnTo>
                  <a:lnTo>
                    <a:pt x="78" y="179"/>
                  </a:lnTo>
                  <a:lnTo>
                    <a:pt x="82" y="175"/>
                  </a:lnTo>
                  <a:lnTo>
                    <a:pt x="85" y="171"/>
                  </a:lnTo>
                  <a:lnTo>
                    <a:pt x="88" y="166"/>
                  </a:lnTo>
                  <a:lnTo>
                    <a:pt x="90" y="160"/>
                  </a:lnTo>
                  <a:lnTo>
                    <a:pt x="90" y="152"/>
                  </a:lnTo>
                  <a:lnTo>
                    <a:pt x="91" y="145"/>
                  </a:lnTo>
                  <a:lnTo>
                    <a:pt x="91" y="0"/>
                  </a:lnTo>
                  <a:lnTo>
                    <a:pt x="133" y="0"/>
                  </a:lnTo>
                  <a:lnTo>
                    <a:pt x="133" y="145"/>
                  </a:lnTo>
                  <a:lnTo>
                    <a:pt x="132" y="163"/>
                  </a:lnTo>
                  <a:lnTo>
                    <a:pt x="127" y="179"/>
                  </a:lnTo>
                  <a:lnTo>
                    <a:pt x="120" y="190"/>
                  </a:lnTo>
                  <a:lnTo>
                    <a:pt x="112" y="198"/>
                  </a:lnTo>
                  <a:lnTo>
                    <a:pt x="102" y="205"/>
                  </a:lnTo>
                  <a:lnTo>
                    <a:pt x="91" y="209"/>
                  </a:lnTo>
                  <a:lnTo>
                    <a:pt x="66" y="212"/>
                  </a:lnTo>
                  <a:lnTo>
                    <a:pt x="40" y="209"/>
                  </a:lnTo>
                  <a:lnTo>
                    <a:pt x="30" y="206"/>
                  </a:lnTo>
                  <a:lnTo>
                    <a:pt x="19" y="199"/>
                  </a:lnTo>
                  <a:lnTo>
                    <a:pt x="11" y="191"/>
                  </a:lnTo>
                  <a:lnTo>
                    <a:pt x="5" y="180"/>
                  </a:lnTo>
                  <a:lnTo>
                    <a:pt x="1" y="164"/>
                  </a:lnTo>
                  <a:lnTo>
                    <a:pt x="0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7" name="Freeform 530"/>
            <p:cNvSpPr/>
            <p:nvPr userDrawn="1"/>
          </p:nvSpPr>
          <p:spPr bwMode="auto">
            <a:xfrm>
              <a:off x="1695" y="2269"/>
              <a:ext cx="47" cy="72"/>
            </a:xfrm>
            <a:custGeom>
              <a:avLst/>
              <a:gdLst>
                <a:gd name="T0" fmla="*/ 82 w 140"/>
                <a:gd name="T1" fmla="*/ 1 h 215"/>
                <a:gd name="T2" fmla="*/ 105 w 140"/>
                <a:gd name="T3" fmla="*/ 7 h 215"/>
                <a:gd name="T4" fmla="*/ 122 w 140"/>
                <a:gd name="T5" fmla="*/ 21 h 215"/>
                <a:gd name="T6" fmla="*/ 131 w 140"/>
                <a:gd name="T7" fmla="*/ 43 h 215"/>
                <a:gd name="T8" fmla="*/ 133 w 140"/>
                <a:gd name="T9" fmla="*/ 61 h 215"/>
                <a:gd name="T10" fmla="*/ 91 w 140"/>
                <a:gd name="T11" fmla="*/ 49 h 215"/>
                <a:gd name="T12" fmla="*/ 80 w 140"/>
                <a:gd name="T13" fmla="*/ 33 h 215"/>
                <a:gd name="T14" fmla="*/ 65 w 140"/>
                <a:gd name="T15" fmla="*/ 31 h 215"/>
                <a:gd name="T16" fmla="*/ 58 w 140"/>
                <a:gd name="T17" fmla="*/ 33 h 215"/>
                <a:gd name="T18" fmla="*/ 51 w 140"/>
                <a:gd name="T19" fmla="*/ 39 h 215"/>
                <a:gd name="T20" fmla="*/ 48 w 140"/>
                <a:gd name="T21" fmla="*/ 46 h 215"/>
                <a:gd name="T22" fmla="*/ 46 w 140"/>
                <a:gd name="T23" fmla="*/ 55 h 215"/>
                <a:gd name="T24" fmla="*/ 48 w 140"/>
                <a:gd name="T25" fmla="*/ 67 h 215"/>
                <a:gd name="T26" fmla="*/ 57 w 140"/>
                <a:gd name="T27" fmla="*/ 77 h 215"/>
                <a:gd name="T28" fmla="*/ 100 w 140"/>
                <a:gd name="T29" fmla="*/ 97 h 215"/>
                <a:gd name="T30" fmla="*/ 120 w 140"/>
                <a:gd name="T31" fmla="*/ 108 h 215"/>
                <a:gd name="T32" fmla="*/ 131 w 140"/>
                <a:gd name="T33" fmla="*/ 121 h 215"/>
                <a:gd name="T34" fmla="*/ 138 w 140"/>
                <a:gd name="T35" fmla="*/ 135 h 215"/>
                <a:gd name="T36" fmla="*/ 138 w 140"/>
                <a:gd name="T37" fmla="*/ 172 h 215"/>
                <a:gd name="T38" fmla="*/ 121 w 140"/>
                <a:gd name="T39" fmla="*/ 200 h 215"/>
                <a:gd name="T40" fmla="*/ 88 w 140"/>
                <a:gd name="T41" fmla="*/ 214 h 215"/>
                <a:gd name="T42" fmla="*/ 45 w 140"/>
                <a:gd name="T43" fmla="*/ 214 h 215"/>
                <a:gd name="T44" fmla="*/ 16 w 140"/>
                <a:gd name="T45" fmla="*/ 200 h 215"/>
                <a:gd name="T46" fmla="*/ 2 w 140"/>
                <a:gd name="T47" fmla="*/ 173 h 215"/>
                <a:gd name="T48" fmla="*/ 0 w 140"/>
                <a:gd name="T49" fmla="*/ 147 h 215"/>
                <a:gd name="T50" fmla="*/ 43 w 140"/>
                <a:gd name="T51" fmla="*/ 153 h 215"/>
                <a:gd name="T52" fmla="*/ 44 w 140"/>
                <a:gd name="T53" fmla="*/ 167 h 215"/>
                <a:gd name="T54" fmla="*/ 46 w 140"/>
                <a:gd name="T55" fmla="*/ 173 h 215"/>
                <a:gd name="T56" fmla="*/ 51 w 140"/>
                <a:gd name="T57" fmla="*/ 179 h 215"/>
                <a:gd name="T58" fmla="*/ 57 w 140"/>
                <a:gd name="T59" fmla="*/ 183 h 215"/>
                <a:gd name="T60" fmla="*/ 65 w 140"/>
                <a:gd name="T61" fmla="*/ 185 h 215"/>
                <a:gd name="T62" fmla="*/ 80 w 140"/>
                <a:gd name="T63" fmla="*/ 184 h 215"/>
                <a:gd name="T64" fmla="*/ 94 w 140"/>
                <a:gd name="T65" fmla="*/ 171 h 215"/>
                <a:gd name="T66" fmla="*/ 96 w 140"/>
                <a:gd name="T67" fmla="*/ 153 h 215"/>
                <a:gd name="T68" fmla="*/ 91 w 140"/>
                <a:gd name="T69" fmla="*/ 143 h 215"/>
                <a:gd name="T70" fmla="*/ 82 w 140"/>
                <a:gd name="T71" fmla="*/ 135 h 215"/>
                <a:gd name="T72" fmla="*/ 58 w 140"/>
                <a:gd name="T73" fmla="*/ 124 h 215"/>
                <a:gd name="T74" fmla="*/ 34 w 140"/>
                <a:gd name="T75" fmla="*/ 114 h 215"/>
                <a:gd name="T76" fmla="*/ 17 w 140"/>
                <a:gd name="T77" fmla="*/ 101 h 215"/>
                <a:gd name="T78" fmla="*/ 7 w 140"/>
                <a:gd name="T79" fmla="*/ 83 h 215"/>
                <a:gd name="T80" fmla="*/ 4 w 140"/>
                <a:gd name="T81" fmla="*/ 61 h 215"/>
                <a:gd name="T82" fmla="*/ 12 w 140"/>
                <a:gd name="T83" fmla="*/ 27 h 215"/>
                <a:gd name="T84" fmla="*/ 34 w 140"/>
                <a:gd name="T85" fmla="*/ 7 h 215"/>
                <a:gd name="T86" fmla="*/ 68 w 140"/>
                <a:gd name="T8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0" h="215">
                  <a:moveTo>
                    <a:pt x="68" y="0"/>
                  </a:moveTo>
                  <a:lnTo>
                    <a:pt x="82" y="1"/>
                  </a:lnTo>
                  <a:lnTo>
                    <a:pt x="95" y="3"/>
                  </a:lnTo>
                  <a:lnTo>
                    <a:pt x="105" y="7"/>
                  </a:lnTo>
                  <a:lnTo>
                    <a:pt x="115" y="13"/>
                  </a:lnTo>
                  <a:lnTo>
                    <a:pt x="122" y="21"/>
                  </a:lnTo>
                  <a:lnTo>
                    <a:pt x="128" y="30"/>
                  </a:lnTo>
                  <a:lnTo>
                    <a:pt x="131" y="43"/>
                  </a:lnTo>
                  <a:lnTo>
                    <a:pt x="133" y="56"/>
                  </a:lnTo>
                  <a:lnTo>
                    <a:pt x="133" y="61"/>
                  </a:lnTo>
                  <a:lnTo>
                    <a:pt x="93" y="61"/>
                  </a:lnTo>
                  <a:lnTo>
                    <a:pt x="91" y="49"/>
                  </a:lnTo>
                  <a:lnTo>
                    <a:pt x="87" y="39"/>
                  </a:lnTo>
                  <a:lnTo>
                    <a:pt x="80" y="33"/>
                  </a:lnTo>
                  <a:lnTo>
                    <a:pt x="70" y="31"/>
                  </a:lnTo>
                  <a:lnTo>
                    <a:pt x="65" y="31"/>
                  </a:lnTo>
                  <a:lnTo>
                    <a:pt x="61" y="32"/>
                  </a:lnTo>
                  <a:lnTo>
                    <a:pt x="58" y="33"/>
                  </a:lnTo>
                  <a:lnTo>
                    <a:pt x="54" y="35"/>
                  </a:lnTo>
                  <a:lnTo>
                    <a:pt x="51" y="39"/>
                  </a:lnTo>
                  <a:lnTo>
                    <a:pt x="49" y="42"/>
                  </a:lnTo>
                  <a:lnTo>
                    <a:pt x="48" y="46"/>
                  </a:lnTo>
                  <a:lnTo>
                    <a:pt x="46" y="51"/>
                  </a:lnTo>
                  <a:lnTo>
                    <a:pt x="46" y="55"/>
                  </a:lnTo>
                  <a:lnTo>
                    <a:pt x="46" y="61"/>
                  </a:lnTo>
                  <a:lnTo>
                    <a:pt x="48" y="67"/>
                  </a:lnTo>
                  <a:lnTo>
                    <a:pt x="50" y="71"/>
                  </a:lnTo>
                  <a:lnTo>
                    <a:pt x="57" y="77"/>
                  </a:lnTo>
                  <a:lnTo>
                    <a:pt x="67" y="83"/>
                  </a:lnTo>
                  <a:lnTo>
                    <a:pt x="100" y="97"/>
                  </a:lnTo>
                  <a:lnTo>
                    <a:pt x="110" y="103"/>
                  </a:lnTo>
                  <a:lnTo>
                    <a:pt x="120" y="108"/>
                  </a:lnTo>
                  <a:lnTo>
                    <a:pt x="126" y="115"/>
                  </a:lnTo>
                  <a:lnTo>
                    <a:pt x="131" y="121"/>
                  </a:lnTo>
                  <a:lnTo>
                    <a:pt x="135" y="127"/>
                  </a:lnTo>
                  <a:lnTo>
                    <a:pt x="138" y="135"/>
                  </a:lnTo>
                  <a:lnTo>
                    <a:pt x="140" y="152"/>
                  </a:lnTo>
                  <a:lnTo>
                    <a:pt x="138" y="172"/>
                  </a:lnTo>
                  <a:lnTo>
                    <a:pt x="131" y="189"/>
                  </a:lnTo>
                  <a:lnTo>
                    <a:pt x="121" y="200"/>
                  </a:lnTo>
                  <a:lnTo>
                    <a:pt x="106" y="209"/>
                  </a:lnTo>
                  <a:lnTo>
                    <a:pt x="88" y="214"/>
                  </a:lnTo>
                  <a:lnTo>
                    <a:pt x="67" y="215"/>
                  </a:lnTo>
                  <a:lnTo>
                    <a:pt x="45" y="214"/>
                  </a:lnTo>
                  <a:lnTo>
                    <a:pt x="29" y="209"/>
                  </a:lnTo>
                  <a:lnTo>
                    <a:pt x="16" y="200"/>
                  </a:lnTo>
                  <a:lnTo>
                    <a:pt x="8" y="188"/>
                  </a:lnTo>
                  <a:lnTo>
                    <a:pt x="2" y="173"/>
                  </a:lnTo>
                  <a:lnTo>
                    <a:pt x="0" y="155"/>
                  </a:lnTo>
                  <a:lnTo>
                    <a:pt x="0" y="147"/>
                  </a:lnTo>
                  <a:lnTo>
                    <a:pt x="43" y="147"/>
                  </a:lnTo>
                  <a:lnTo>
                    <a:pt x="43" y="153"/>
                  </a:lnTo>
                  <a:lnTo>
                    <a:pt x="43" y="161"/>
                  </a:lnTo>
                  <a:lnTo>
                    <a:pt x="44" y="167"/>
                  </a:lnTo>
                  <a:lnTo>
                    <a:pt x="45" y="170"/>
                  </a:lnTo>
                  <a:lnTo>
                    <a:pt x="46" y="173"/>
                  </a:lnTo>
                  <a:lnTo>
                    <a:pt x="49" y="176"/>
                  </a:lnTo>
                  <a:lnTo>
                    <a:pt x="51" y="179"/>
                  </a:lnTo>
                  <a:lnTo>
                    <a:pt x="54" y="182"/>
                  </a:lnTo>
                  <a:lnTo>
                    <a:pt x="57" y="183"/>
                  </a:lnTo>
                  <a:lnTo>
                    <a:pt x="61" y="185"/>
                  </a:lnTo>
                  <a:lnTo>
                    <a:pt x="65" y="185"/>
                  </a:lnTo>
                  <a:lnTo>
                    <a:pt x="71" y="186"/>
                  </a:lnTo>
                  <a:lnTo>
                    <a:pt x="80" y="184"/>
                  </a:lnTo>
                  <a:lnTo>
                    <a:pt x="88" y="179"/>
                  </a:lnTo>
                  <a:lnTo>
                    <a:pt x="94" y="171"/>
                  </a:lnTo>
                  <a:lnTo>
                    <a:pt x="96" y="160"/>
                  </a:lnTo>
                  <a:lnTo>
                    <a:pt x="96" y="153"/>
                  </a:lnTo>
                  <a:lnTo>
                    <a:pt x="94" y="147"/>
                  </a:lnTo>
                  <a:lnTo>
                    <a:pt x="91" y="143"/>
                  </a:lnTo>
                  <a:lnTo>
                    <a:pt x="87" y="139"/>
                  </a:lnTo>
                  <a:lnTo>
                    <a:pt x="82" y="135"/>
                  </a:lnTo>
                  <a:lnTo>
                    <a:pt x="76" y="131"/>
                  </a:lnTo>
                  <a:lnTo>
                    <a:pt x="58" y="124"/>
                  </a:lnTo>
                  <a:lnTo>
                    <a:pt x="45" y="119"/>
                  </a:lnTo>
                  <a:lnTo>
                    <a:pt x="34" y="114"/>
                  </a:lnTo>
                  <a:lnTo>
                    <a:pt x="24" y="108"/>
                  </a:lnTo>
                  <a:lnTo>
                    <a:pt x="17" y="101"/>
                  </a:lnTo>
                  <a:lnTo>
                    <a:pt x="11" y="93"/>
                  </a:lnTo>
                  <a:lnTo>
                    <a:pt x="7" y="83"/>
                  </a:lnTo>
                  <a:lnTo>
                    <a:pt x="5" y="73"/>
                  </a:lnTo>
                  <a:lnTo>
                    <a:pt x="4" y="61"/>
                  </a:lnTo>
                  <a:lnTo>
                    <a:pt x="6" y="43"/>
                  </a:lnTo>
                  <a:lnTo>
                    <a:pt x="12" y="27"/>
                  </a:lnTo>
                  <a:lnTo>
                    <a:pt x="21" y="16"/>
                  </a:lnTo>
                  <a:lnTo>
                    <a:pt x="34" y="7"/>
                  </a:lnTo>
                  <a:lnTo>
                    <a:pt x="50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44" name="Group 543"/>
          <p:cNvGrpSpPr/>
          <p:nvPr userDrawn="1"/>
        </p:nvGrpSpPr>
        <p:grpSpPr>
          <a:xfrm flipH="1">
            <a:off x="10501312" y="0"/>
            <a:ext cx="1690688" cy="6858001"/>
            <a:chOff x="0" y="0"/>
            <a:chExt cx="1690688" cy="6858001"/>
          </a:xfrm>
        </p:grpSpPr>
        <p:sp>
          <p:nvSpPr>
            <p:cNvPr id="545" name="Freeform 406"/>
            <p:cNvSpPr/>
            <p:nvPr userDrawn="1"/>
          </p:nvSpPr>
          <p:spPr bwMode="auto">
            <a:xfrm>
              <a:off x="0" y="3476626"/>
              <a:ext cx="1690688" cy="3381375"/>
            </a:xfrm>
            <a:custGeom>
              <a:avLst/>
              <a:gdLst>
                <a:gd name="T0" fmla="*/ 0 w 1065"/>
                <a:gd name="T1" fmla="*/ 0 h 2130"/>
                <a:gd name="T2" fmla="*/ 1065 w 1065"/>
                <a:gd name="T3" fmla="*/ 1064 h 2130"/>
                <a:gd name="T4" fmla="*/ 0 w 1065"/>
                <a:gd name="T5" fmla="*/ 2130 h 2130"/>
                <a:gd name="T6" fmla="*/ 0 w 1065"/>
                <a:gd name="T7" fmla="*/ 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5" h="2130">
                  <a:moveTo>
                    <a:pt x="0" y="0"/>
                  </a:moveTo>
                  <a:lnTo>
                    <a:pt x="1065" y="1064"/>
                  </a:lnTo>
                  <a:lnTo>
                    <a:pt x="0" y="2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6" name="Freeform 407"/>
            <p:cNvSpPr/>
            <p:nvPr userDrawn="1"/>
          </p:nvSpPr>
          <p:spPr bwMode="auto">
            <a:xfrm>
              <a:off x="0" y="0"/>
              <a:ext cx="1690688" cy="3381375"/>
            </a:xfrm>
            <a:custGeom>
              <a:avLst/>
              <a:gdLst>
                <a:gd name="T0" fmla="*/ 0 w 1065"/>
                <a:gd name="T1" fmla="*/ 0 h 2130"/>
                <a:gd name="T2" fmla="*/ 1065 w 1065"/>
                <a:gd name="T3" fmla="*/ 1064 h 2130"/>
                <a:gd name="T4" fmla="*/ 0 w 1065"/>
                <a:gd name="T5" fmla="*/ 2130 h 2130"/>
                <a:gd name="T6" fmla="*/ 0 w 1065"/>
                <a:gd name="T7" fmla="*/ 0 h 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5" h="2130">
                  <a:moveTo>
                    <a:pt x="0" y="0"/>
                  </a:moveTo>
                  <a:lnTo>
                    <a:pt x="1065" y="1064"/>
                  </a:lnTo>
                  <a:lnTo>
                    <a:pt x="0" y="2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47" name="Freeform 405"/>
          <p:cNvSpPr/>
          <p:nvPr userDrawn="1"/>
        </p:nvSpPr>
        <p:spPr bwMode="auto">
          <a:xfrm>
            <a:off x="8874427" y="1833563"/>
            <a:ext cx="3189288" cy="3187700"/>
          </a:xfrm>
          <a:custGeom>
            <a:avLst/>
            <a:gdLst>
              <a:gd name="T0" fmla="*/ 1005 w 2009"/>
              <a:gd name="T1" fmla="*/ 0 h 2008"/>
              <a:gd name="T2" fmla="*/ 2009 w 2009"/>
              <a:gd name="T3" fmla="*/ 1004 h 2008"/>
              <a:gd name="T4" fmla="*/ 1005 w 2009"/>
              <a:gd name="T5" fmla="*/ 2008 h 2008"/>
              <a:gd name="T6" fmla="*/ 0 w 2009"/>
              <a:gd name="T7" fmla="*/ 1004 h 2008"/>
              <a:gd name="T8" fmla="*/ 1005 w 2009"/>
              <a:gd name="T9" fmla="*/ 0 h 2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9" h="2008">
                <a:moveTo>
                  <a:pt x="1005" y="0"/>
                </a:moveTo>
                <a:lnTo>
                  <a:pt x="2009" y="1004"/>
                </a:lnTo>
                <a:lnTo>
                  <a:pt x="1005" y="2008"/>
                </a:lnTo>
                <a:lnTo>
                  <a:pt x="0" y="1004"/>
                </a:lnTo>
                <a:lnTo>
                  <a:pt x="1005" y="0"/>
                </a:lnTo>
                <a:close/>
              </a:path>
            </a:pathLst>
          </a:custGeom>
          <a:solidFill>
            <a:srgbClr val="D9D9D9">
              <a:alpha val="20000"/>
            </a:srgb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42" name="TextBox 541"/>
          <p:cNvSpPr txBox="1"/>
          <p:nvPr userDrawn="1"/>
        </p:nvSpPr>
        <p:spPr>
          <a:xfrm>
            <a:off x="6447349" y="2941621"/>
            <a:ext cx="3113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Thank you</a:t>
            </a:r>
            <a:endParaRPr lang="en-US" sz="4400" b="1" dirty="0"/>
          </a:p>
        </p:txBody>
      </p:sp>
      <p:sp>
        <p:nvSpPr>
          <p:cNvPr id="549" name="Text Box 16"/>
          <p:cNvSpPr txBox="1">
            <a:spLocks noChangeArrowheads="1"/>
          </p:cNvSpPr>
          <p:nvPr userDrawn="1"/>
        </p:nvSpPr>
        <p:spPr bwMode="auto">
          <a:xfrm>
            <a:off x="325566" y="6540913"/>
            <a:ext cx="4131259" cy="24609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/>
                </a:solidFill>
              </a:rPr>
              <a:t>© Hexaware Technologies. All rights reserved. |</a:t>
            </a:r>
            <a:r>
              <a:rPr lang="en-US" sz="1000" baseline="0" dirty="0">
                <a:solidFill>
                  <a:schemeClr val="tx1"/>
                </a:solidFill>
              </a:rPr>
              <a:t>  www.hexaware.com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4" y="1576515"/>
            <a:ext cx="11373491" cy="48976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3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3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1159" y="1580016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defRPr sz="2130">
                <a:solidFill>
                  <a:schemeClr val="bg1"/>
                </a:solidFill>
              </a:defRPr>
            </a:lvl1pPr>
            <a:lvl2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2pPr>
            <a:lvl3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3pPr>
            <a:lvl4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4pPr>
            <a:lvl5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5pPr>
          </a:lstStyle>
          <a:p>
            <a:pPr marL="456565" marR="0" lvl="0" indent="-456565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59408" y="1588161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defRPr sz="2130">
                <a:solidFill>
                  <a:schemeClr val="bg1"/>
                </a:solidFill>
              </a:defRPr>
            </a:lvl1pPr>
            <a:lvl2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2pPr>
            <a:lvl3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3pPr>
            <a:lvl4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4pPr>
            <a:lvl5pPr>
              <a:buClr>
                <a:srgbClr val="4D4D4D"/>
              </a:buClr>
              <a:defRPr sz="2130">
                <a:solidFill>
                  <a:schemeClr val="bg1"/>
                </a:solidFill>
              </a:defRPr>
            </a:lvl5pPr>
          </a:lstStyle>
          <a:p>
            <a:pPr marL="456565" marR="0" lvl="0" indent="-456565" algn="l" defTabSz="12179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defRPr/>
            </a:pPr>
            <a:r>
              <a:rPr lang="en-US" dirty="0"/>
              <a:t>Click to edit Master text styles (Arial 18 </a:t>
            </a:r>
            <a:r>
              <a:rPr lang="en-US" dirty="0" err="1"/>
              <a:t>pt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6096000" y="1174459"/>
            <a:ext cx="0" cy="523473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8457"/>
            <a:ext cx="12192000" cy="1141943"/>
          </a:xfrm>
        </p:spPr>
        <p:txBody>
          <a:bodyPr>
            <a:normAutofit/>
          </a:bodyPr>
          <a:lstStyle>
            <a:lvl1pPr algn="ctr">
              <a:defRPr sz="4265" b="1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"/>
            <a:ext cx="12192000" cy="6856021"/>
          </a:xfrm>
          <a:prstGeom prst="rect">
            <a:avLst/>
          </a:prstGeom>
        </p:spPr>
      </p:pic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257026" y="2440556"/>
            <a:ext cx="5616238" cy="1567740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/>
              <a:cs typeface="MS PGothic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"/>
            <a:ext cx="12192000" cy="685602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57026" y="2440556"/>
            <a:ext cx="5616238" cy="1567740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/>
              <a:cs typeface="MS PGothic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"/>
            <a:ext cx="12192000" cy="685602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57026" y="2440556"/>
            <a:ext cx="5616238" cy="1567740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5959779" y="4658710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84" name="Rectangle 83"/>
          <p:cNvSpPr/>
          <p:nvPr/>
        </p:nvSpPr>
        <p:spPr>
          <a:xfrm>
            <a:off x="3090509" y="2898527"/>
            <a:ext cx="5898699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5" name="Rectangle 4"/>
          <p:cNvSpPr/>
          <p:nvPr/>
        </p:nvSpPr>
        <p:spPr>
          <a:xfrm>
            <a:off x="374104" y="1144467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75366" y="123864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216626" y="3025076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04377" y="478108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98" name="Text Placeholder 97"/>
          <p:cNvSpPr>
            <a:spLocks noGrp="1"/>
          </p:cNvSpPr>
          <p:nvPr>
            <p:ph type="body" sz="quarter" idx="13" hasCustomPrompt="1"/>
          </p:nvPr>
        </p:nvSpPr>
        <p:spPr>
          <a:xfrm>
            <a:off x="1376629" y="1166307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 baseline="0"/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379960" y="1894259"/>
            <a:ext cx="4627837" cy="885663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100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4064000" y="2937365"/>
            <a:ext cx="49252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/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4067331" y="3665317"/>
            <a:ext cx="4921877" cy="885663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102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6951231" y="4691340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/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6954563" y="5446062"/>
            <a:ext cx="4627837" cy="885663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342595" y="4081166"/>
            <a:ext cx="5018319" cy="1986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37" name="Rectangle 36"/>
          <p:cNvSpPr/>
          <p:nvPr/>
        </p:nvSpPr>
        <p:spPr>
          <a:xfrm>
            <a:off x="787105" y="4081166"/>
            <a:ext cx="5018319" cy="1986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24" name="Rectangle 23"/>
          <p:cNvSpPr/>
          <p:nvPr/>
        </p:nvSpPr>
        <p:spPr>
          <a:xfrm>
            <a:off x="6358310" y="1633586"/>
            <a:ext cx="5018319" cy="1986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5" name="Rectangle 4"/>
          <p:cNvSpPr/>
          <p:nvPr/>
        </p:nvSpPr>
        <p:spPr>
          <a:xfrm>
            <a:off x="802819" y="1633586"/>
            <a:ext cx="5018319" cy="1986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0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7478" y="176536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484523" y="177437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66105" y="4190332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23318" y="4249179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Photo</a:t>
            </a:r>
            <a:endParaRPr lang="en-US" dirty="0"/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778550" y="1686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/>
            </a:lvl1pPr>
          </a:lstStyle>
          <a:p>
            <a:pPr lvl="0"/>
            <a:r>
              <a:rPr lang="en-US" dirty="0"/>
              <a:t>Name &amp; Designation</a:t>
            </a:r>
            <a:endParaRPr lang="en-US" dirty="0"/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1778550" y="2434372"/>
            <a:ext cx="4023543" cy="1186203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47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778550" y="4133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/>
            </a:lvl1pPr>
          </a:lstStyle>
          <a:p>
            <a:pPr lvl="0"/>
            <a:r>
              <a:rPr lang="en-US" dirty="0"/>
              <a:t>Name &amp; Designation</a:t>
            </a:r>
            <a:endParaRPr lang="en-US" dirty="0"/>
          </a:p>
        </p:txBody>
      </p:sp>
      <p:sp>
        <p:nvSpPr>
          <p:cNvPr id="48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778550" y="4861522"/>
            <a:ext cx="4023543" cy="1186203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49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7341170" y="4133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/>
            </a:lvl1pPr>
          </a:lstStyle>
          <a:p>
            <a:pPr lvl="0"/>
            <a:r>
              <a:rPr lang="en-US" dirty="0"/>
              <a:t>Name &amp; Designation</a:t>
            </a:r>
            <a:endParaRPr lang="en-US" dirty="0"/>
          </a:p>
        </p:txBody>
      </p:sp>
      <p:sp>
        <p:nvSpPr>
          <p:cNvPr id="50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7341170" y="4861522"/>
            <a:ext cx="4023543" cy="1186203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51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7341170" y="1686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600" b="1" i="1"/>
            </a:lvl1pPr>
          </a:lstStyle>
          <a:p>
            <a:pPr lvl="0"/>
            <a:r>
              <a:rPr lang="en-US" dirty="0"/>
              <a:t>Name &amp; Designation</a:t>
            </a:r>
            <a:endParaRPr lang="en-US" dirty="0"/>
          </a:p>
        </p:txBody>
      </p:sp>
      <p:sp>
        <p:nvSpPr>
          <p:cNvPr id="52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7341170" y="2414316"/>
            <a:ext cx="4023543" cy="1186203"/>
          </a:xfrm>
        </p:spPr>
        <p:txBody>
          <a:bodyPr/>
          <a:lstStyle>
            <a:lvl1pPr marL="156210" marR="0" indent="-156210" algn="l" defTabSz="12179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065" baseline="0" dirty="0">
                <a:solidFill>
                  <a:srgbClr val="4D4D4D"/>
                </a:solidFill>
              </a:rPr>
              <a:t>content text, 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r>
              <a:rPr lang="en-US" sz="1065" baseline="0" dirty="0">
                <a:solidFill>
                  <a:srgbClr val="4D4D4D"/>
                </a:solidFill>
              </a:rPr>
              <a:t>content text,</a:t>
            </a:r>
            <a:r>
              <a:rPr lang="en-US" sz="1065" dirty="0">
                <a:solidFill>
                  <a:srgbClr val="4D4D4D"/>
                </a:solidFill>
              </a:rPr>
              <a:t> </a:t>
            </a:r>
            <a:endParaRPr lang="en-US" sz="1065" baseline="0" dirty="0">
              <a:solidFill>
                <a:srgbClr val="4D4D4D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5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6073629" y="1275127"/>
            <a:ext cx="0" cy="523473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"/>
            <a:ext cx="12192000" cy="685602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 flipH="1">
            <a:off x="7530860" y="6616460"/>
            <a:ext cx="4661140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-1" fmla="*/ 0 w 7090914"/>
              <a:gd name="connsiteY0-2" fmla="*/ 0 h 241540"/>
              <a:gd name="connsiteX1-3" fmla="*/ 7090914 w 7090914"/>
              <a:gd name="connsiteY1-4" fmla="*/ 0 h 241540"/>
              <a:gd name="connsiteX2-5" fmla="*/ 7030529 w 7090914"/>
              <a:gd name="connsiteY2-6" fmla="*/ 241540 h 241540"/>
              <a:gd name="connsiteX3-7" fmla="*/ 0 w 7090914"/>
              <a:gd name="connsiteY3-8" fmla="*/ 241540 h 241540"/>
              <a:gd name="connsiteX4-9" fmla="*/ 0 w 7090914"/>
              <a:gd name="connsiteY4-10" fmla="*/ 0 h 241540"/>
              <a:gd name="connsiteX0-11" fmla="*/ 0 w 7224194"/>
              <a:gd name="connsiteY0-12" fmla="*/ 0 h 241540"/>
              <a:gd name="connsiteX1-13" fmla="*/ 7224194 w 7224194"/>
              <a:gd name="connsiteY1-14" fmla="*/ 0 h 241540"/>
              <a:gd name="connsiteX2-15" fmla="*/ 7030529 w 7224194"/>
              <a:gd name="connsiteY2-16" fmla="*/ 241540 h 241540"/>
              <a:gd name="connsiteX3-17" fmla="*/ 0 w 7224194"/>
              <a:gd name="connsiteY3-18" fmla="*/ 241540 h 241540"/>
              <a:gd name="connsiteX4-19" fmla="*/ 0 w 7224194"/>
              <a:gd name="connsiteY4-20" fmla="*/ 0 h 2415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224194" h="241540">
                <a:moveTo>
                  <a:pt x="0" y="0"/>
                </a:moveTo>
                <a:lnTo>
                  <a:pt x="7224194" y="0"/>
                </a:lnTo>
                <a:lnTo>
                  <a:pt x="703052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/>
              <a:cs typeface="MS PGothic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2471" y="274385"/>
            <a:ext cx="10284569" cy="648642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98721"/>
            <a:ext cx="10972800" cy="4521775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7" name="Slide Number Placeholder 5"/>
          <p:cNvSpPr txBox="1"/>
          <p:nvPr/>
        </p:nvSpPr>
        <p:spPr>
          <a:xfrm>
            <a:off x="11763678" y="6591285"/>
            <a:ext cx="472973" cy="3647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601925-951F-4EA8-91E5-A517312BFAAA}" type="slidenum">
              <a:rPr lang="en-US" sz="1050" smtClean="0">
                <a:solidFill>
                  <a:schemeClr val="bg1"/>
                </a:solidFill>
                <a:latin typeface="Helvetica Condensed" pitchFamily="34" charset="0"/>
              </a:rPr>
            </a:fld>
            <a:endParaRPr lang="en-US" sz="1465" dirty="0">
              <a:solidFill>
                <a:schemeClr val="bg1"/>
              </a:solidFill>
              <a:latin typeface="Helvetica Condensed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 flipH="1">
            <a:off x="7621688" y="6611907"/>
            <a:ext cx="4131259" cy="24609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bg1"/>
                </a:solidFill>
              </a:rPr>
              <a:t>© Hexaware Technologies. All rights reserved. |</a:t>
            </a:r>
            <a:r>
              <a:rPr lang="en-US" sz="1000" baseline="0" dirty="0">
                <a:solidFill>
                  <a:schemeClr val="bg1"/>
                </a:solidFill>
              </a:rPr>
              <a:t>  www.hexaware.com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 userDrawn="1"/>
        </p:nvCxnSpPr>
        <p:spPr bwMode="auto">
          <a:xfrm>
            <a:off x="11714480" y="6629400"/>
            <a:ext cx="508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10541000" y="287338"/>
            <a:ext cx="1414463" cy="601662"/>
            <a:chOff x="6640" y="181"/>
            <a:chExt cx="891" cy="379"/>
          </a:xfrm>
        </p:grpSpPr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6922" y="304"/>
              <a:ext cx="608" cy="96"/>
            </a:xfrm>
            <a:custGeom>
              <a:avLst/>
              <a:gdLst>
                <a:gd name="T0" fmla="*/ 1805 w 2432"/>
                <a:gd name="T1" fmla="*/ 222 h 387"/>
                <a:gd name="T2" fmla="*/ 1735 w 2432"/>
                <a:gd name="T3" fmla="*/ 277 h 387"/>
                <a:gd name="T4" fmla="*/ 1784 w 2432"/>
                <a:gd name="T5" fmla="*/ 349 h 387"/>
                <a:gd name="T6" fmla="*/ 1847 w 2432"/>
                <a:gd name="T7" fmla="*/ 282 h 387"/>
                <a:gd name="T8" fmla="*/ 1095 w 2432"/>
                <a:gd name="T9" fmla="*/ 217 h 387"/>
                <a:gd name="T10" fmla="*/ 1013 w 2432"/>
                <a:gd name="T11" fmla="*/ 277 h 387"/>
                <a:gd name="T12" fmla="*/ 1062 w 2432"/>
                <a:gd name="T13" fmla="*/ 349 h 387"/>
                <a:gd name="T14" fmla="*/ 1126 w 2432"/>
                <a:gd name="T15" fmla="*/ 282 h 387"/>
                <a:gd name="T16" fmla="*/ 2226 w 2432"/>
                <a:gd name="T17" fmla="*/ 197 h 387"/>
                <a:gd name="T18" fmla="*/ 2313 w 2432"/>
                <a:gd name="T19" fmla="*/ 106 h 387"/>
                <a:gd name="T20" fmla="*/ 444 w 2432"/>
                <a:gd name="T21" fmla="*/ 168 h 387"/>
                <a:gd name="T22" fmla="*/ 538 w 2432"/>
                <a:gd name="T23" fmla="*/ 110 h 387"/>
                <a:gd name="T24" fmla="*/ 1362 w 2432"/>
                <a:gd name="T25" fmla="*/ 308 h 387"/>
                <a:gd name="T26" fmla="*/ 1621 w 2432"/>
                <a:gd name="T27" fmla="*/ 100 h 387"/>
                <a:gd name="T28" fmla="*/ 1651 w 2432"/>
                <a:gd name="T29" fmla="*/ 95 h 387"/>
                <a:gd name="T30" fmla="*/ 1512 w 2432"/>
                <a:gd name="T31" fmla="*/ 375 h 387"/>
                <a:gd name="T32" fmla="*/ 1318 w 2432"/>
                <a:gd name="T33" fmla="*/ 381 h 387"/>
                <a:gd name="T34" fmla="*/ 682 w 2432"/>
                <a:gd name="T35" fmla="*/ 84 h 387"/>
                <a:gd name="T36" fmla="*/ 883 w 2432"/>
                <a:gd name="T37" fmla="*/ 91 h 387"/>
                <a:gd name="T38" fmla="*/ 831 w 2432"/>
                <a:gd name="T39" fmla="*/ 218 h 387"/>
                <a:gd name="T40" fmla="*/ 855 w 2432"/>
                <a:gd name="T41" fmla="*/ 375 h 387"/>
                <a:gd name="T42" fmla="*/ 709 w 2432"/>
                <a:gd name="T43" fmla="*/ 381 h 387"/>
                <a:gd name="T44" fmla="*/ 685 w 2432"/>
                <a:gd name="T45" fmla="*/ 89 h 387"/>
                <a:gd name="T46" fmla="*/ 2410 w 2432"/>
                <a:gd name="T47" fmla="*/ 135 h 387"/>
                <a:gd name="T48" fmla="*/ 2244 w 2432"/>
                <a:gd name="T49" fmla="*/ 318 h 387"/>
                <a:gd name="T50" fmla="*/ 2367 w 2432"/>
                <a:gd name="T51" fmla="*/ 350 h 387"/>
                <a:gd name="T52" fmla="*/ 2307 w 2432"/>
                <a:gd name="T53" fmla="*/ 387 h 387"/>
                <a:gd name="T54" fmla="*/ 2166 w 2432"/>
                <a:gd name="T55" fmla="*/ 267 h 387"/>
                <a:gd name="T56" fmla="*/ 2246 w 2432"/>
                <a:gd name="T57" fmla="*/ 87 h 387"/>
                <a:gd name="T58" fmla="*/ 2099 w 2432"/>
                <a:gd name="T59" fmla="*/ 124 h 387"/>
                <a:gd name="T60" fmla="*/ 2056 w 2432"/>
                <a:gd name="T61" fmla="*/ 381 h 387"/>
                <a:gd name="T62" fmla="*/ 2067 w 2432"/>
                <a:gd name="T63" fmla="*/ 97 h 387"/>
                <a:gd name="T64" fmla="*/ 1879 w 2432"/>
                <a:gd name="T65" fmla="*/ 95 h 387"/>
                <a:gd name="T66" fmla="*/ 1915 w 2432"/>
                <a:gd name="T67" fmla="*/ 348 h 387"/>
                <a:gd name="T68" fmla="*/ 1884 w 2432"/>
                <a:gd name="T69" fmla="*/ 386 h 387"/>
                <a:gd name="T70" fmla="*/ 1803 w 2432"/>
                <a:gd name="T71" fmla="*/ 378 h 387"/>
                <a:gd name="T72" fmla="*/ 1681 w 2432"/>
                <a:gd name="T73" fmla="*/ 339 h 387"/>
                <a:gd name="T74" fmla="*/ 1742 w 2432"/>
                <a:gd name="T75" fmla="*/ 214 h 387"/>
                <a:gd name="T76" fmla="*/ 1847 w 2432"/>
                <a:gd name="T77" fmla="*/ 151 h 387"/>
                <a:gd name="T78" fmla="*/ 1771 w 2432"/>
                <a:gd name="T79" fmla="*/ 110 h 387"/>
                <a:gd name="T80" fmla="*/ 1757 w 2432"/>
                <a:gd name="T81" fmla="*/ 82 h 387"/>
                <a:gd name="T82" fmla="*/ 1158 w 2432"/>
                <a:gd name="T83" fmla="*/ 95 h 387"/>
                <a:gd name="T84" fmla="*/ 1193 w 2432"/>
                <a:gd name="T85" fmla="*/ 348 h 387"/>
                <a:gd name="T86" fmla="*/ 1162 w 2432"/>
                <a:gd name="T87" fmla="*/ 386 h 387"/>
                <a:gd name="T88" fmla="*/ 1081 w 2432"/>
                <a:gd name="T89" fmla="*/ 378 h 387"/>
                <a:gd name="T90" fmla="*/ 959 w 2432"/>
                <a:gd name="T91" fmla="*/ 339 h 387"/>
                <a:gd name="T92" fmla="*/ 1021 w 2432"/>
                <a:gd name="T93" fmla="*/ 214 h 387"/>
                <a:gd name="T94" fmla="*/ 1126 w 2432"/>
                <a:gd name="T95" fmla="*/ 151 h 387"/>
                <a:gd name="T96" fmla="*/ 1049 w 2432"/>
                <a:gd name="T97" fmla="*/ 110 h 387"/>
                <a:gd name="T98" fmla="*/ 1036 w 2432"/>
                <a:gd name="T99" fmla="*/ 82 h 387"/>
                <a:gd name="T100" fmla="*/ 590 w 2432"/>
                <a:gd name="T101" fmla="*/ 98 h 387"/>
                <a:gd name="T102" fmla="*/ 442 w 2432"/>
                <a:gd name="T103" fmla="*/ 279 h 387"/>
                <a:gd name="T104" fmla="*/ 557 w 2432"/>
                <a:gd name="T105" fmla="*/ 356 h 387"/>
                <a:gd name="T106" fmla="*/ 527 w 2432"/>
                <a:gd name="T107" fmla="*/ 387 h 387"/>
                <a:gd name="T108" fmla="*/ 385 w 2432"/>
                <a:gd name="T109" fmla="*/ 296 h 387"/>
                <a:gd name="T110" fmla="*/ 436 w 2432"/>
                <a:gd name="T111" fmla="*/ 99 h 387"/>
                <a:gd name="T112" fmla="*/ 235 w 2432"/>
                <a:gd name="T113" fmla="*/ 171 h 387"/>
                <a:gd name="T114" fmla="*/ 233 w 2432"/>
                <a:gd name="T115" fmla="*/ 381 h 387"/>
                <a:gd name="T116" fmla="*/ 0 w 2432"/>
                <a:gd name="T117" fmla="*/ 381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32" h="387">
                  <a:moveTo>
                    <a:pt x="1847" y="204"/>
                  </a:moveTo>
                  <a:lnTo>
                    <a:pt x="1841" y="206"/>
                  </a:lnTo>
                  <a:lnTo>
                    <a:pt x="1837" y="210"/>
                  </a:lnTo>
                  <a:lnTo>
                    <a:pt x="1834" y="211"/>
                  </a:lnTo>
                  <a:lnTo>
                    <a:pt x="1830" y="213"/>
                  </a:lnTo>
                  <a:lnTo>
                    <a:pt x="1826" y="215"/>
                  </a:lnTo>
                  <a:lnTo>
                    <a:pt x="1817" y="217"/>
                  </a:lnTo>
                  <a:lnTo>
                    <a:pt x="1805" y="222"/>
                  </a:lnTo>
                  <a:lnTo>
                    <a:pt x="1789" y="229"/>
                  </a:lnTo>
                  <a:lnTo>
                    <a:pt x="1788" y="229"/>
                  </a:lnTo>
                  <a:lnTo>
                    <a:pt x="1787" y="229"/>
                  </a:lnTo>
                  <a:lnTo>
                    <a:pt x="1786" y="229"/>
                  </a:lnTo>
                  <a:lnTo>
                    <a:pt x="1767" y="238"/>
                  </a:lnTo>
                  <a:lnTo>
                    <a:pt x="1753" y="247"/>
                  </a:lnTo>
                  <a:lnTo>
                    <a:pt x="1744" y="258"/>
                  </a:lnTo>
                  <a:lnTo>
                    <a:pt x="1735" y="277"/>
                  </a:lnTo>
                  <a:lnTo>
                    <a:pt x="1732" y="296"/>
                  </a:lnTo>
                  <a:lnTo>
                    <a:pt x="1733" y="311"/>
                  </a:lnTo>
                  <a:lnTo>
                    <a:pt x="1737" y="323"/>
                  </a:lnTo>
                  <a:lnTo>
                    <a:pt x="1745" y="334"/>
                  </a:lnTo>
                  <a:lnTo>
                    <a:pt x="1754" y="342"/>
                  </a:lnTo>
                  <a:lnTo>
                    <a:pt x="1766" y="348"/>
                  </a:lnTo>
                  <a:lnTo>
                    <a:pt x="1780" y="349"/>
                  </a:lnTo>
                  <a:lnTo>
                    <a:pt x="1784" y="349"/>
                  </a:lnTo>
                  <a:lnTo>
                    <a:pt x="1786" y="349"/>
                  </a:lnTo>
                  <a:lnTo>
                    <a:pt x="1789" y="348"/>
                  </a:lnTo>
                  <a:lnTo>
                    <a:pt x="1806" y="343"/>
                  </a:lnTo>
                  <a:lnTo>
                    <a:pt x="1822" y="334"/>
                  </a:lnTo>
                  <a:lnTo>
                    <a:pt x="1835" y="321"/>
                  </a:lnTo>
                  <a:lnTo>
                    <a:pt x="1841" y="308"/>
                  </a:lnTo>
                  <a:lnTo>
                    <a:pt x="1845" y="295"/>
                  </a:lnTo>
                  <a:lnTo>
                    <a:pt x="1847" y="282"/>
                  </a:lnTo>
                  <a:lnTo>
                    <a:pt x="1847" y="204"/>
                  </a:lnTo>
                  <a:close/>
                  <a:moveTo>
                    <a:pt x="1126" y="204"/>
                  </a:moveTo>
                  <a:lnTo>
                    <a:pt x="1119" y="206"/>
                  </a:lnTo>
                  <a:lnTo>
                    <a:pt x="1115" y="210"/>
                  </a:lnTo>
                  <a:lnTo>
                    <a:pt x="1112" y="211"/>
                  </a:lnTo>
                  <a:lnTo>
                    <a:pt x="1108" y="213"/>
                  </a:lnTo>
                  <a:lnTo>
                    <a:pt x="1104" y="215"/>
                  </a:lnTo>
                  <a:lnTo>
                    <a:pt x="1095" y="217"/>
                  </a:lnTo>
                  <a:lnTo>
                    <a:pt x="1083" y="222"/>
                  </a:lnTo>
                  <a:lnTo>
                    <a:pt x="1067" y="229"/>
                  </a:lnTo>
                  <a:lnTo>
                    <a:pt x="1065" y="229"/>
                  </a:lnTo>
                  <a:lnTo>
                    <a:pt x="1064" y="229"/>
                  </a:lnTo>
                  <a:lnTo>
                    <a:pt x="1046" y="238"/>
                  </a:lnTo>
                  <a:lnTo>
                    <a:pt x="1031" y="247"/>
                  </a:lnTo>
                  <a:lnTo>
                    <a:pt x="1022" y="258"/>
                  </a:lnTo>
                  <a:lnTo>
                    <a:pt x="1013" y="277"/>
                  </a:lnTo>
                  <a:lnTo>
                    <a:pt x="1010" y="296"/>
                  </a:lnTo>
                  <a:lnTo>
                    <a:pt x="1011" y="311"/>
                  </a:lnTo>
                  <a:lnTo>
                    <a:pt x="1015" y="323"/>
                  </a:lnTo>
                  <a:lnTo>
                    <a:pt x="1023" y="334"/>
                  </a:lnTo>
                  <a:lnTo>
                    <a:pt x="1033" y="342"/>
                  </a:lnTo>
                  <a:lnTo>
                    <a:pt x="1044" y="348"/>
                  </a:lnTo>
                  <a:lnTo>
                    <a:pt x="1058" y="349"/>
                  </a:lnTo>
                  <a:lnTo>
                    <a:pt x="1062" y="349"/>
                  </a:lnTo>
                  <a:lnTo>
                    <a:pt x="1064" y="349"/>
                  </a:lnTo>
                  <a:lnTo>
                    <a:pt x="1067" y="348"/>
                  </a:lnTo>
                  <a:lnTo>
                    <a:pt x="1084" y="343"/>
                  </a:lnTo>
                  <a:lnTo>
                    <a:pt x="1100" y="334"/>
                  </a:lnTo>
                  <a:lnTo>
                    <a:pt x="1113" y="321"/>
                  </a:lnTo>
                  <a:lnTo>
                    <a:pt x="1119" y="308"/>
                  </a:lnTo>
                  <a:lnTo>
                    <a:pt x="1123" y="295"/>
                  </a:lnTo>
                  <a:lnTo>
                    <a:pt x="1126" y="282"/>
                  </a:lnTo>
                  <a:lnTo>
                    <a:pt x="1126" y="204"/>
                  </a:lnTo>
                  <a:close/>
                  <a:moveTo>
                    <a:pt x="2299" y="105"/>
                  </a:moveTo>
                  <a:lnTo>
                    <a:pt x="2279" y="107"/>
                  </a:lnTo>
                  <a:lnTo>
                    <a:pt x="2264" y="116"/>
                  </a:lnTo>
                  <a:lnTo>
                    <a:pt x="2250" y="129"/>
                  </a:lnTo>
                  <a:lnTo>
                    <a:pt x="2239" y="147"/>
                  </a:lnTo>
                  <a:lnTo>
                    <a:pt x="2232" y="168"/>
                  </a:lnTo>
                  <a:lnTo>
                    <a:pt x="2226" y="197"/>
                  </a:lnTo>
                  <a:lnTo>
                    <a:pt x="2370" y="197"/>
                  </a:lnTo>
                  <a:lnTo>
                    <a:pt x="2367" y="173"/>
                  </a:lnTo>
                  <a:lnTo>
                    <a:pt x="2362" y="154"/>
                  </a:lnTo>
                  <a:lnTo>
                    <a:pt x="2356" y="140"/>
                  </a:lnTo>
                  <a:lnTo>
                    <a:pt x="2348" y="127"/>
                  </a:lnTo>
                  <a:lnTo>
                    <a:pt x="2337" y="117"/>
                  </a:lnTo>
                  <a:lnTo>
                    <a:pt x="2326" y="110"/>
                  </a:lnTo>
                  <a:lnTo>
                    <a:pt x="2313" y="106"/>
                  </a:lnTo>
                  <a:lnTo>
                    <a:pt x="2300" y="105"/>
                  </a:lnTo>
                  <a:lnTo>
                    <a:pt x="2299" y="105"/>
                  </a:lnTo>
                  <a:close/>
                  <a:moveTo>
                    <a:pt x="511" y="105"/>
                  </a:moveTo>
                  <a:lnTo>
                    <a:pt x="492" y="107"/>
                  </a:lnTo>
                  <a:lnTo>
                    <a:pt x="476" y="116"/>
                  </a:lnTo>
                  <a:lnTo>
                    <a:pt x="463" y="129"/>
                  </a:lnTo>
                  <a:lnTo>
                    <a:pt x="451" y="147"/>
                  </a:lnTo>
                  <a:lnTo>
                    <a:pt x="444" y="168"/>
                  </a:lnTo>
                  <a:lnTo>
                    <a:pt x="439" y="197"/>
                  </a:lnTo>
                  <a:lnTo>
                    <a:pt x="582" y="197"/>
                  </a:lnTo>
                  <a:lnTo>
                    <a:pt x="579" y="173"/>
                  </a:lnTo>
                  <a:lnTo>
                    <a:pt x="575" y="154"/>
                  </a:lnTo>
                  <a:lnTo>
                    <a:pt x="568" y="140"/>
                  </a:lnTo>
                  <a:lnTo>
                    <a:pt x="559" y="127"/>
                  </a:lnTo>
                  <a:lnTo>
                    <a:pt x="549" y="117"/>
                  </a:lnTo>
                  <a:lnTo>
                    <a:pt x="538" y="110"/>
                  </a:lnTo>
                  <a:lnTo>
                    <a:pt x="526" y="106"/>
                  </a:lnTo>
                  <a:lnTo>
                    <a:pt x="512" y="105"/>
                  </a:lnTo>
                  <a:lnTo>
                    <a:pt x="511" y="105"/>
                  </a:lnTo>
                  <a:close/>
                  <a:moveTo>
                    <a:pt x="1231" y="84"/>
                  </a:moveTo>
                  <a:lnTo>
                    <a:pt x="1298" y="84"/>
                  </a:lnTo>
                  <a:lnTo>
                    <a:pt x="1298" y="93"/>
                  </a:lnTo>
                  <a:lnTo>
                    <a:pt x="1300" y="100"/>
                  </a:lnTo>
                  <a:lnTo>
                    <a:pt x="1362" y="308"/>
                  </a:lnTo>
                  <a:lnTo>
                    <a:pt x="1430" y="100"/>
                  </a:lnTo>
                  <a:lnTo>
                    <a:pt x="1431" y="93"/>
                  </a:lnTo>
                  <a:lnTo>
                    <a:pt x="1432" y="84"/>
                  </a:lnTo>
                  <a:lnTo>
                    <a:pt x="1490" y="84"/>
                  </a:lnTo>
                  <a:lnTo>
                    <a:pt x="1491" y="93"/>
                  </a:lnTo>
                  <a:lnTo>
                    <a:pt x="1494" y="100"/>
                  </a:lnTo>
                  <a:lnTo>
                    <a:pt x="1555" y="308"/>
                  </a:lnTo>
                  <a:lnTo>
                    <a:pt x="1621" y="100"/>
                  </a:lnTo>
                  <a:lnTo>
                    <a:pt x="1622" y="95"/>
                  </a:lnTo>
                  <a:lnTo>
                    <a:pt x="1624" y="91"/>
                  </a:lnTo>
                  <a:lnTo>
                    <a:pt x="1624" y="89"/>
                  </a:lnTo>
                  <a:lnTo>
                    <a:pt x="1622" y="86"/>
                  </a:lnTo>
                  <a:lnTo>
                    <a:pt x="1621" y="84"/>
                  </a:lnTo>
                  <a:lnTo>
                    <a:pt x="1655" y="84"/>
                  </a:lnTo>
                  <a:lnTo>
                    <a:pt x="1653" y="90"/>
                  </a:lnTo>
                  <a:lnTo>
                    <a:pt x="1651" y="95"/>
                  </a:lnTo>
                  <a:lnTo>
                    <a:pt x="1650" y="100"/>
                  </a:lnTo>
                  <a:lnTo>
                    <a:pt x="1566" y="366"/>
                  </a:lnTo>
                  <a:lnTo>
                    <a:pt x="1565" y="372"/>
                  </a:lnTo>
                  <a:lnTo>
                    <a:pt x="1564" y="377"/>
                  </a:lnTo>
                  <a:lnTo>
                    <a:pt x="1564" y="381"/>
                  </a:lnTo>
                  <a:lnTo>
                    <a:pt x="1512" y="381"/>
                  </a:lnTo>
                  <a:lnTo>
                    <a:pt x="1512" y="378"/>
                  </a:lnTo>
                  <a:lnTo>
                    <a:pt x="1512" y="375"/>
                  </a:lnTo>
                  <a:lnTo>
                    <a:pt x="1511" y="370"/>
                  </a:lnTo>
                  <a:lnTo>
                    <a:pt x="1511" y="366"/>
                  </a:lnTo>
                  <a:lnTo>
                    <a:pt x="1444" y="145"/>
                  </a:lnTo>
                  <a:lnTo>
                    <a:pt x="1372" y="366"/>
                  </a:lnTo>
                  <a:lnTo>
                    <a:pt x="1370" y="370"/>
                  </a:lnTo>
                  <a:lnTo>
                    <a:pt x="1369" y="376"/>
                  </a:lnTo>
                  <a:lnTo>
                    <a:pt x="1368" y="381"/>
                  </a:lnTo>
                  <a:lnTo>
                    <a:pt x="1318" y="381"/>
                  </a:lnTo>
                  <a:lnTo>
                    <a:pt x="1318" y="377"/>
                  </a:lnTo>
                  <a:lnTo>
                    <a:pt x="1317" y="372"/>
                  </a:lnTo>
                  <a:lnTo>
                    <a:pt x="1316" y="366"/>
                  </a:lnTo>
                  <a:lnTo>
                    <a:pt x="1237" y="100"/>
                  </a:lnTo>
                  <a:lnTo>
                    <a:pt x="1235" y="95"/>
                  </a:lnTo>
                  <a:lnTo>
                    <a:pt x="1233" y="90"/>
                  </a:lnTo>
                  <a:lnTo>
                    <a:pt x="1231" y="84"/>
                  </a:lnTo>
                  <a:close/>
                  <a:moveTo>
                    <a:pt x="682" y="84"/>
                  </a:moveTo>
                  <a:lnTo>
                    <a:pt x="753" y="84"/>
                  </a:lnTo>
                  <a:lnTo>
                    <a:pt x="754" y="89"/>
                  </a:lnTo>
                  <a:lnTo>
                    <a:pt x="758" y="95"/>
                  </a:lnTo>
                  <a:lnTo>
                    <a:pt x="760" y="100"/>
                  </a:lnTo>
                  <a:lnTo>
                    <a:pt x="816" y="191"/>
                  </a:lnTo>
                  <a:lnTo>
                    <a:pt x="878" y="100"/>
                  </a:lnTo>
                  <a:lnTo>
                    <a:pt x="881" y="96"/>
                  </a:lnTo>
                  <a:lnTo>
                    <a:pt x="883" y="91"/>
                  </a:lnTo>
                  <a:lnTo>
                    <a:pt x="885" y="87"/>
                  </a:lnTo>
                  <a:lnTo>
                    <a:pt x="886" y="84"/>
                  </a:lnTo>
                  <a:lnTo>
                    <a:pt x="922" y="84"/>
                  </a:lnTo>
                  <a:lnTo>
                    <a:pt x="918" y="90"/>
                  </a:lnTo>
                  <a:lnTo>
                    <a:pt x="915" y="94"/>
                  </a:lnTo>
                  <a:lnTo>
                    <a:pt x="911" y="97"/>
                  </a:lnTo>
                  <a:lnTo>
                    <a:pt x="910" y="100"/>
                  </a:lnTo>
                  <a:lnTo>
                    <a:pt x="831" y="218"/>
                  </a:lnTo>
                  <a:lnTo>
                    <a:pt x="919" y="366"/>
                  </a:lnTo>
                  <a:lnTo>
                    <a:pt x="920" y="369"/>
                  </a:lnTo>
                  <a:lnTo>
                    <a:pt x="923" y="373"/>
                  </a:lnTo>
                  <a:lnTo>
                    <a:pt x="926" y="377"/>
                  </a:lnTo>
                  <a:lnTo>
                    <a:pt x="930" y="381"/>
                  </a:lnTo>
                  <a:lnTo>
                    <a:pt x="857" y="381"/>
                  </a:lnTo>
                  <a:lnTo>
                    <a:pt x="857" y="378"/>
                  </a:lnTo>
                  <a:lnTo>
                    <a:pt x="855" y="375"/>
                  </a:lnTo>
                  <a:lnTo>
                    <a:pt x="854" y="370"/>
                  </a:lnTo>
                  <a:lnTo>
                    <a:pt x="851" y="366"/>
                  </a:lnTo>
                  <a:lnTo>
                    <a:pt x="789" y="261"/>
                  </a:lnTo>
                  <a:lnTo>
                    <a:pt x="718" y="366"/>
                  </a:lnTo>
                  <a:lnTo>
                    <a:pt x="716" y="368"/>
                  </a:lnTo>
                  <a:lnTo>
                    <a:pt x="714" y="373"/>
                  </a:lnTo>
                  <a:lnTo>
                    <a:pt x="711" y="377"/>
                  </a:lnTo>
                  <a:lnTo>
                    <a:pt x="709" y="381"/>
                  </a:lnTo>
                  <a:lnTo>
                    <a:pt x="672" y="381"/>
                  </a:lnTo>
                  <a:lnTo>
                    <a:pt x="676" y="378"/>
                  </a:lnTo>
                  <a:lnTo>
                    <a:pt x="681" y="373"/>
                  </a:lnTo>
                  <a:lnTo>
                    <a:pt x="685" y="366"/>
                  </a:lnTo>
                  <a:lnTo>
                    <a:pt x="773" y="235"/>
                  </a:lnTo>
                  <a:lnTo>
                    <a:pt x="693" y="100"/>
                  </a:lnTo>
                  <a:lnTo>
                    <a:pt x="688" y="94"/>
                  </a:lnTo>
                  <a:lnTo>
                    <a:pt x="685" y="89"/>
                  </a:lnTo>
                  <a:lnTo>
                    <a:pt x="682" y="84"/>
                  </a:lnTo>
                  <a:close/>
                  <a:moveTo>
                    <a:pt x="2299" y="77"/>
                  </a:moveTo>
                  <a:lnTo>
                    <a:pt x="2303" y="77"/>
                  </a:lnTo>
                  <a:lnTo>
                    <a:pt x="2331" y="79"/>
                  </a:lnTo>
                  <a:lnTo>
                    <a:pt x="2356" y="86"/>
                  </a:lnTo>
                  <a:lnTo>
                    <a:pt x="2378" y="98"/>
                  </a:lnTo>
                  <a:lnTo>
                    <a:pt x="2396" y="114"/>
                  </a:lnTo>
                  <a:lnTo>
                    <a:pt x="2410" y="135"/>
                  </a:lnTo>
                  <a:lnTo>
                    <a:pt x="2422" y="160"/>
                  </a:lnTo>
                  <a:lnTo>
                    <a:pt x="2429" y="189"/>
                  </a:lnTo>
                  <a:lnTo>
                    <a:pt x="2432" y="222"/>
                  </a:lnTo>
                  <a:lnTo>
                    <a:pt x="2225" y="222"/>
                  </a:lnTo>
                  <a:lnTo>
                    <a:pt x="2226" y="253"/>
                  </a:lnTo>
                  <a:lnTo>
                    <a:pt x="2230" y="279"/>
                  </a:lnTo>
                  <a:lnTo>
                    <a:pt x="2235" y="300"/>
                  </a:lnTo>
                  <a:lnTo>
                    <a:pt x="2244" y="318"/>
                  </a:lnTo>
                  <a:lnTo>
                    <a:pt x="2255" y="332"/>
                  </a:lnTo>
                  <a:lnTo>
                    <a:pt x="2266" y="343"/>
                  </a:lnTo>
                  <a:lnTo>
                    <a:pt x="2282" y="351"/>
                  </a:lnTo>
                  <a:lnTo>
                    <a:pt x="2299" y="356"/>
                  </a:lnTo>
                  <a:lnTo>
                    <a:pt x="2310" y="358"/>
                  </a:lnTo>
                  <a:lnTo>
                    <a:pt x="2323" y="359"/>
                  </a:lnTo>
                  <a:lnTo>
                    <a:pt x="2345" y="356"/>
                  </a:lnTo>
                  <a:lnTo>
                    <a:pt x="2367" y="350"/>
                  </a:lnTo>
                  <a:lnTo>
                    <a:pt x="2389" y="339"/>
                  </a:lnTo>
                  <a:lnTo>
                    <a:pt x="2409" y="324"/>
                  </a:lnTo>
                  <a:lnTo>
                    <a:pt x="2418" y="362"/>
                  </a:lnTo>
                  <a:lnTo>
                    <a:pt x="2391" y="374"/>
                  </a:lnTo>
                  <a:lnTo>
                    <a:pt x="2367" y="381"/>
                  </a:lnTo>
                  <a:lnTo>
                    <a:pt x="2343" y="386"/>
                  </a:lnTo>
                  <a:lnTo>
                    <a:pt x="2315" y="387"/>
                  </a:lnTo>
                  <a:lnTo>
                    <a:pt x="2307" y="387"/>
                  </a:lnTo>
                  <a:lnTo>
                    <a:pt x="2299" y="387"/>
                  </a:lnTo>
                  <a:lnTo>
                    <a:pt x="2269" y="382"/>
                  </a:lnTo>
                  <a:lnTo>
                    <a:pt x="2242" y="374"/>
                  </a:lnTo>
                  <a:lnTo>
                    <a:pt x="2219" y="361"/>
                  </a:lnTo>
                  <a:lnTo>
                    <a:pt x="2199" y="342"/>
                  </a:lnTo>
                  <a:lnTo>
                    <a:pt x="2184" y="321"/>
                  </a:lnTo>
                  <a:lnTo>
                    <a:pt x="2172" y="296"/>
                  </a:lnTo>
                  <a:lnTo>
                    <a:pt x="2166" y="267"/>
                  </a:lnTo>
                  <a:lnTo>
                    <a:pt x="2164" y="234"/>
                  </a:lnTo>
                  <a:lnTo>
                    <a:pt x="2166" y="205"/>
                  </a:lnTo>
                  <a:lnTo>
                    <a:pt x="2170" y="178"/>
                  </a:lnTo>
                  <a:lnTo>
                    <a:pt x="2179" y="156"/>
                  </a:lnTo>
                  <a:lnTo>
                    <a:pt x="2190" y="134"/>
                  </a:lnTo>
                  <a:lnTo>
                    <a:pt x="2205" y="116"/>
                  </a:lnTo>
                  <a:lnTo>
                    <a:pt x="2224" y="99"/>
                  </a:lnTo>
                  <a:lnTo>
                    <a:pt x="2246" y="87"/>
                  </a:lnTo>
                  <a:lnTo>
                    <a:pt x="2271" y="80"/>
                  </a:lnTo>
                  <a:lnTo>
                    <a:pt x="2299" y="77"/>
                  </a:lnTo>
                  <a:close/>
                  <a:moveTo>
                    <a:pt x="2128" y="77"/>
                  </a:moveTo>
                  <a:lnTo>
                    <a:pt x="2128" y="123"/>
                  </a:lnTo>
                  <a:lnTo>
                    <a:pt x="2124" y="122"/>
                  </a:lnTo>
                  <a:lnTo>
                    <a:pt x="2120" y="122"/>
                  </a:lnTo>
                  <a:lnTo>
                    <a:pt x="2118" y="122"/>
                  </a:lnTo>
                  <a:lnTo>
                    <a:pt x="2099" y="124"/>
                  </a:lnTo>
                  <a:lnTo>
                    <a:pt x="2082" y="130"/>
                  </a:lnTo>
                  <a:lnTo>
                    <a:pt x="2069" y="140"/>
                  </a:lnTo>
                  <a:lnTo>
                    <a:pt x="2061" y="153"/>
                  </a:lnTo>
                  <a:lnTo>
                    <a:pt x="2055" y="172"/>
                  </a:lnTo>
                  <a:lnTo>
                    <a:pt x="2053" y="192"/>
                  </a:lnTo>
                  <a:lnTo>
                    <a:pt x="2053" y="363"/>
                  </a:lnTo>
                  <a:lnTo>
                    <a:pt x="2054" y="373"/>
                  </a:lnTo>
                  <a:lnTo>
                    <a:pt x="2056" y="381"/>
                  </a:lnTo>
                  <a:lnTo>
                    <a:pt x="1993" y="381"/>
                  </a:lnTo>
                  <a:lnTo>
                    <a:pt x="1995" y="363"/>
                  </a:lnTo>
                  <a:lnTo>
                    <a:pt x="1995" y="103"/>
                  </a:lnTo>
                  <a:lnTo>
                    <a:pt x="1993" y="84"/>
                  </a:lnTo>
                  <a:lnTo>
                    <a:pt x="2053" y="84"/>
                  </a:lnTo>
                  <a:lnTo>
                    <a:pt x="2053" y="122"/>
                  </a:lnTo>
                  <a:lnTo>
                    <a:pt x="2059" y="108"/>
                  </a:lnTo>
                  <a:lnTo>
                    <a:pt x="2067" y="97"/>
                  </a:lnTo>
                  <a:lnTo>
                    <a:pt x="2077" y="89"/>
                  </a:lnTo>
                  <a:lnTo>
                    <a:pt x="2090" y="83"/>
                  </a:lnTo>
                  <a:lnTo>
                    <a:pt x="2106" y="80"/>
                  </a:lnTo>
                  <a:lnTo>
                    <a:pt x="2128" y="77"/>
                  </a:lnTo>
                  <a:close/>
                  <a:moveTo>
                    <a:pt x="1809" y="77"/>
                  </a:moveTo>
                  <a:lnTo>
                    <a:pt x="1837" y="79"/>
                  </a:lnTo>
                  <a:lnTo>
                    <a:pt x="1861" y="85"/>
                  </a:lnTo>
                  <a:lnTo>
                    <a:pt x="1879" y="95"/>
                  </a:lnTo>
                  <a:lnTo>
                    <a:pt x="1891" y="105"/>
                  </a:lnTo>
                  <a:lnTo>
                    <a:pt x="1898" y="117"/>
                  </a:lnTo>
                  <a:lnTo>
                    <a:pt x="1904" y="131"/>
                  </a:lnTo>
                  <a:lnTo>
                    <a:pt x="1905" y="146"/>
                  </a:lnTo>
                  <a:lnTo>
                    <a:pt x="1905" y="323"/>
                  </a:lnTo>
                  <a:lnTo>
                    <a:pt x="1906" y="334"/>
                  </a:lnTo>
                  <a:lnTo>
                    <a:pt x="1909" y="342"/>
                  </a:lnTo>
                  <a:lnTo>
                    <a:pt x="1915" y="348"/>
                  </a:lnTo>
                  <a:lnTo>
                    <a:pt x="1922" y="349"/>
                  </a:lnTo>
                  <a:lnTo>
                    <a:pt x="1931" y="347"/>
                  </a:lnTo>
                  <a:lnTo>
                    <a:pt x="1942" y="339"/>
                  </a:lnTo>
                  <a:lnTo>
                    <a:pt x="1942" y="372"/>
                  </a:lnTo>
                  <a:lnTo>
                    <a:pt x="1927" y="380"/>
                  </a:lnTo>
                  <a:lnTo>
                    <a:pt x="1913" y="386"/>
                  </a:lnTo>
                  <a:lnTo>
                    <a:pt x="1897" y="387"/>
                  </a:lnTo>
                  <a:lnTo>
                    <a:pt x="1884" y="386"/>
                  </a:lnTo>
                  <a:lnTo>
                    <a:pt x="1874" y="382"/>
                  </a:lnTo>
                  <a:lnTo>
                    <a:pt x="1865" y="377"/>
                  </a:lnTo>
                  <a:lnTo>
                    <a:pt x="1858" y="368"/>
                  </a:lnTo>
                  <a:lnTo>
                    <a:pt x="1853" y="356"/>
                  </a:lnTo>
                  <a:lnTo>
                    <a:pt x="1849" y="342"/>
                  </a:lnTo>
                  <a:lnTo>
                    <a:pt x="1831" y="360"/>
                  </a:lnTo>
                  <a:lnTo>
                    <a:pt x="1816" y="372"/>
                  </a:lnTo>
                  <a:lnTo>
                    <a:pt x="1803" y="378"/>
                  </a:lnTo>
                  <a:lnTo>
                    <a:pt x="1789" y="383"/>
                  </a:lnTo>
                  <a:lnTo>
                    <a:pt x="1773" y="386"/>
                  </a:lnTo>
                  <a:lnTo>
                    <a:pt x="1756" y="387"/>
                  </a:lnTo>
                  <a:lnTo>
                    <a:pt x="1734" y="385"/>
                  </a:lnTo>
                  <a:lnTo>
                    <a:pt x="1716" y="378"/>
                  </a:lnTo>
                  <a:lnTo>
                    <a:pt x="1700" y="367"/>
                  </a:lnTo>
                  <a:lnTo>
                    <a:pt x="1690" y="354"/>
                  </a:lnTo>
                  <a:lnTo>
                    <a:pt x="1681" y="339"/>
                  </a:lnTo>
                  <a:lnTo>
                    <a:pt x="1677" y="322"/>
                  </a:lnTo>
                  <a:lnTo>
                    <a:pt x="1674" y="302"/>
                  </a:lnTo>
                  <a:lnTo>
                    <a:pt x="1677" y="280"/>
                  </a:lnTo>
                  <a:lnTo>
                    <a:pt x="1684" y="259"/>
                  </a:lnTo>
                  <a:lnTo>
                    <a:pt x="1695" y="243"/>
                  </a:lnTo>
                  <a:lnTo>
                    <a:pt x="1711" y="229"/>
                  </a:lnTo>
                  <a:lnTo>
                    <a:pt x="1727" y="220"/>
                  </a:lnTo>
                  <a:lnTo>
                    <a:pt x="1742" y="214"/>
                  </a:lnTo>
                  <a:lnTo>
                    <a:pt x="1752" y="210"/>
                  </a:lnTo>
                  <a:lnTo>
                    <a:pt x="1767" y="205"/>
                  </a:lnTo>
                  <a:lnTo>
                    <a:pt x="1789" y="199"/>
                  </a:lnTo>
                  <a:lnTo>
                    <a:pt x="1808" y="192"/>
                  </a:lnTo>
                  <a:lnTo>
                    <a:pt x="1826" y="185"/>
                  </a:lnTo>
                  <a:lnTo>
                    <a:pt x="1838" y="177"/>
                  </a:lnTo>
                  <a:lnTo>
                    <a:pt x="1844" y="165"/>
                  </a:lnTo>
                  <a:lnTo>
                    <a:pt x="1847" y="151"/>
                  </a:lnTo>
                  <a:lnTo>
                    <a:pt x="1845" y="139"/>
                  </a:lnTo>
                  <a:lnTo>
                    <a:pt x="1840" y="129"/>
                  </a:lnTo>
                  <a:lnTo>
                    <a:pt x="1831" y="120"/>
                  </a:lnTo>
                  <a:lnTo>
                    <a:pt x="1821" y="113"/>
                  </a:lnTo>
                  <a:lnTo>
                    <a:pt x="1808" y="109"/>
                  </a:lnTo>
                  <a:lnTo>
                    <a:pt x="1792" y="108"/>
                  </a:lnTo>
                  <a:lnTo>
                    <a:pt x="1789" y="108"/>
                  </a:lnTo>
                  <a:lnTo>
                    <a:pt x="1771" y="110"/>
                  </a:lnTo>
                  <a:lnTo>
                    <a:pt x="1754" y="116"/>
                  </a:lnTo>
                  <a:lnTo>
                    <a:pt x="1743" y="121"/>
                  </a:lnTo>
                  <a:lnTo>
                    <a:pt x="1730" y="129"/>
                  </a:lnTo>
                  <a:lnTo>
                    <a:pt x="1714" y="139"/>
                  </a:lnTo>
                  <a:lnTo>
                    <a:pt x="1705" y="102"/>
                  </a:lnTo>
                  <a:lnTo>
                    <a:pt x="1724" y="93"/>
                  </a:lnTo>
                  <a:lnTo>
                    <a:pt x="1742" y="86"/>
                  </a:lnTo>
                  <a:lnTo>
                    <a:pt x="1757" y="82"/>
                  </a:lnTo>
                  <a:lnTo>
                    <a:pt x="1773" y="80"/>
                  </a:lnTo>
                  <a:lnTo>
                    <a:pt x="1789" y="78"/>
                  </a:lnTo>
                  <a:lnTo>
                    <a:pt x="1809" y="77"/>
                  </a:lnTo>
                  <a:close/>
                  <a:moveTo>
                    <a:pt x="1087" y="77"/>
                  </a:moveTo>
                  <a:lnTo>
                    <a:pt x="1108" y="78"/>
                  </a:lnTo>
                  <a:lnTo>
                    <a:pt x="1128" y="82"/>
                  </a:lnTo>
                  <a:lnTo>
                    <a:pt x="1144" y="87"/>
                  </a:lnTo>
                  <a:lnTo>
                    <a:pt x="1158" y="95"/>
                  </a:lnTo>
                  <a:lnTo>
                    <a:pt x="1169" y="105"/>
                  </a:lnTo>
                  <a:lnTo>
                    <a:pt x="1176" y="117"/>
                  </a:lnTo>
                  <a:lnTo>
                    <a:pt x="1182" y="131"/>
                  </a:lnTo>
                  <a:lnTo>
                    <a:pt x="1183" y="146"/>
                  </a:lnTo>
                  <a:lnTo>
                    <a:pt x="1183" y="323"/>
                  </a:lnTo>
                  <a:lnTo>
                    <a:pt x="1184" y="334"/>
                  </a:lnTo>
                  <a:lnTo>
                    <a:pt x="1187" y="342"/>
                  </a:lnTo>
                  <a:lnTo>
                    <a:pt x="1193" y="348"/>
                  </a:lnTo>
                  <a:lnTo>
                    <a:pt x="1200" y="349"/>
                  </a:lnTo>
                  <a:lnTo>
                    <a:pt x="1209" y="347"/>
                  </a:lnTo>
                  <a:lnTo>
                    <a:pt x="1221" y="339"/>
                  </a:lnTo>
                  <a:lnTo>
                    <a:pt x="1221" y="372"/>
                  </a:lnTo>
                  <a:lnTo>
                    <a:pt x="1205" y="380"/>
                  </a:lnTo>
                  <a:lnTo>
                    <a:pt x="1191" y="386"/>
                  </a:lnTo>
                  <a:lnTo>
                    <a:pt x="1176" y="387"/>
                  </a:lnTo>
                  <a:lnTo>
                    <a:pt x="1162" y="386"/>
                  </a:lnTo>
                  <a:lnTo>
                    <a:pt x="1152" y="382"/>
                  </a:lnTo>
                  <a:lnTo>
                    <a:pt x="1143" y="377"/>
                  </a:lnTo>
                  <a:lnTo>
                    <a:pt x="1136" y="368"/>
                  </a:lnTo>
                  <a:lnTo>
                    <a:pt x="1131" y="356"/>
                  </a:lnTo>
                  <a:lnTo>
                    <a:pt x="1127" y="342"/>
                  </a:lnTo>
                  <a:lnTo>
                    <a:pt x="1109" y="360"/>
                  </a:lnTo>
                  <a:lnTo>
                    <a:pt x="1094" y="372"/>
                  </a:lnTo>
                  <a:lnTo>
                    <a:pt x="1081" y="378"/>
                  </a:lnTo>
                  <a:lnTo>
                    <a:pt x="1067" y="383"/>
                  </a:lnTo>
                  <a:lnTo>
                    <a:pt x="1051" y="386"/>
                  </a:lnTo>
                  <a:lnTo>
                    <a:pt x="1034" y="387"/>
                  </a:lnTo>
                  <a:lnTo>
                    <a:pt x="1012" y="385"/>
                  </a:lnTo>
                  <a:lnTo>
                    <a:pt x="994" y="378"/>
                  </a:lnTo>
                  <a:lnTo>
                    <a:pt x="978" y="367"/>
                  </a:lnTo>
                  <a:lnTo>
                    <a:pt x="968" y="354"/>
                  </a:lnTo>
                  <a:lnTo>
                    <a:pt x="959" y="339"/>
                  </a:lnTo>
                  <a:lnTo>
                    <a:pt x="955" y="322"/>
                  </a:lnTo>
                  <a:lnTo>
                    <a:pt x="952" y="302"/>
                  </a:lnTo>
                  <a:lnTo>
                    <a:pt x="955" y="280"/>
                  </a:lnTo>
                  <a:lnTo>
                    <a:pt x="962" y="259"/>
                  </a:lnTo>
                  <a:lnTo>
                    <a:pt x="973" y="243"/>
                  </a:lnTo>
                  <a:lnTo>
                    <a:pt x="989" y="229"/>
                  </a:lnTo>
                  <a:lnTo>
                    <a:pt x="1005" y="220"/>
                  </a:lnTo>
                  <a:lnTo>
                    <a:pt x="1021" y="214"/>
                  </a:lnTo>
                  <a:lnTo>
                    <a:pt x="1030" y="210"/>
                  </a:lnTo>
                  <a:lnTo>
                    <a:pt x="1047" y="205"/>
                  </a:lnTo>
                  <a:lnTo>
                    <a:pt x="1067" y="199"/>
                  </a:lnTo>
                  <a:lnTo>
                    <a:pt x="1086" y="192"/>
                  </a:lnTo>
                  <a:lnTo>
                    <a:pt x="1104" y="185"/>
                  </a:lnTo>
                  <a:lnTo>
                    <a:pt x="1116" y="177"/>
                  </a:lnTo>
                  <a:lnTo>
                    <a:pt x="1122" y="165"/>
                  </a:lnTo>
                  <a:lnTo>
                    <a:pt x="1126" y="151"/>
                  </a:lnTo>
                  <a:lnTo>
                    <a:pt x="1123" y="139"/>
                  </a:lnTo>
                  <a:lnTo>
                    <a:pt x="1118" y="129"/>
                  </a:lnTo>
                  <a:lnTo>
                    <a:pt x="1110" y="120"/>
                  </a:lnTo>
                  <a:lnTo>
                    <a:pt x="1099" y="113"/>
                  </a:lnTo>
                  <a:lnTo>
                    <a:pt x="1086" y="109"/>
                  </a:lnTo>
                  <a:lnTo>
                    <a:pt x="1070" y="108"/>
                  </a:lnTo>
                  <a:lnTo>
                    <a:pt x="1067" y="108"/>
                  </a:lnTo>
                  <a:lnTo>
                    <a:pt x="1049" y="110"/>
                  </a:lnTo>
                  <a:lnTo>
                    <a:pt x="1033" y="116"/>
                  </a:lnTo>
                  <a:lnTo>
                    <a:pt x="1021" y="121"/>
                  </a:lnTo>
                  <a:lnTo>
                    <a:pt x="1008" y="129"/>
                  </a:lnTo>
                  <a:lnTo>
                    <a:pt x="992" y="139"/>
                  </a:lnTo>
                  <a:lnTo>
                    <a:pt x="983" y="102"/>
                  </a:lnTo>
                  <a:lnTo>
                    <a:pt x="1002" y="93"/>
                  </a:lnTo>
                  <a:lnTo>
                    <a:pt x="1020" y="86"/>
                  </a:lnTo>
                  <a:lnTo>
                    <a:pt x="1036" y="82"/>
                  </a:lnTo>
                  <a:lnTo>
                    <a:pt x="1051" y="80"/>
                  </a:lnTo>
                  <a:lnTo>
                    <a:pt x="1067" y="78"/>
                  </a:lnTo>
                  <a:lnTo>
                    <a:pt x="1087" y="77"/>
                  </a:lnTo>
                  <a:close/>
                  <a:moveTo>
                    <a:pt x="511" y="77"/>
                  </a:moveTo>
                  <a:lnTo>
                    <a:pt x="515" y="77"/>
                  </a:lnTo>
                  <a:lnTo>
                    <a:pt x="543" y="79"/>
                  </a:lnTo>
                  <a:lnTo>
                    <a:pt x="568" y="86"/>
                  </a:lnTo>
                  <a:lnTo>
                    <a:pt x="590" y="98"/>
                  </a:lnTo>
                  <a:lnTo>
                    <a:pt x="608" y="114"/>
                  </a:lnTo>
                  <a:lnTo>
                    <a:pt x="623" y="135"/>
                  </a:lnTo>
                  <a:lnTo>
                    <a:pt x="634" y="160"/>
                  </a:lnTo>
                  <a:lnTo>
                    <a:pt x="641" y="189"/>
                  </a:lnTo>
                  <a:lnTo>
                    <a:pt x="644" y="222"/>
                  </a:lnTo>
                  <a:lnTo>
                    <a:pt x="437" y="222"/>
                  </a:lnTo>
                  <a:lnTo>
                    <a:pt x="438" y="253"/>
                  </a:lnTo>
                  <a:lnTo>
                    <a:pt x="442" y="279"/>
                  </a:lnTo>
                  <a:lnTo>
                    <a:pt x="448" y="300"/>
                  </a:lnTo>
                  <a:lnTo>
                    <a:pt x="459" y="322"/>
                  </a:lnTo>
                  <a:lnTo>
                    <a:pt x="472" y="338"/>
                  </a:lnTo>
                  <a:lnTo>
                    <a:pt x="489" y="350"/>
                  </a:lnTo>
                  <a:lnTo>
                    <a:pt x="511" y="356"/>
                  </a:lnTo>
                  <a:lnTo>
                    <a:pt x="523" y="358"/>
                  </a:lnTo>
                  <a:lnTo>
                    <a:pt x="536" y="359"/>
                  </a:lnTo>
                  <a:lnTo>
                    <a:pt x="557" y="356"/>
                  </a:lnTo>
                  <a:lnTo>
                    <a:pt x="579" y="350"/>
                  </a:lnTo>
                  <a:lnTo>
                    <a:pt x="601" y="339"/>
                  </a:lnTo>
                  <a:lnTo>
                    <a:pt x="621" y="324"/>
                  </a:lnTo>
                  <a:lnTo>
                    <a:pt x="630" y="362"/>
                  </a:lnTo>
                  <a:lnTo>
                    <a:pt x="603" y="374"/>
                  </a:lnTo>
                  <a:lnTo>
                    <a:pt x="579" y="381"/>
                  </a:lnTo>
                  <a:lnTo>
                    <a:pt x="555" y="386"/>
                  </a:lnTo>
                  <a:lnTo>
                    <a:pt x="527" y="387"/>
                  </a:lnTo>
                  <a:lnTo>
                    <a:pt x="519" y="387"/>
                  </a:lnTo>
                  <a:lnTo>
                    <a:pt x="511" y="387"/>
                  </a:lnTo>
                  <a:lnTo>
                    <a:pt x="480" y="382"/>
                  </a:lnTo>
                  <a:lnTo>
                    <a:pt x="453" y="374"/>
                  </a:lnTo>
                  <a:lnTo>
                    <a:pt x="431" y="361"/>
                  </a:lnTo>
                  <a:lnTo>
                    <a:pt x="411" y="342"/>
                  </a:lnTo>
                  <a:lnTo>
                    <a:pt x="396" y="321"/>
                  </a:lnTo>
                  <a:lnTo>
                    <a:pt x="385" y="296"/>
                  </a:lnTo>
                  <a:lnTo>
                    <a:pt x="379" y="267"/>
                  </a:lnTo>
                  <a:lnTo>
                    <a:pt x="377" y="234"/>
                  </a:lnTo>
                  <a:lnTo>
                    <a:pt x="378" y="205"/>
                  </a:lnTo>
                  <a:lnTo>
                    <a:pt x="383" y="178"/>
                  </a:lnTo>
                  <a:lnTo>
                    <a:pt x="391" y="156"/>
                  </a:lnTo>
                  <a:lnTo>
                    <a:pt x="403" y="134"/>
                  </a:lnTo>
                  <a:lnTo>
                    <a:pt x="417" y="116"/>
                  </a:lnTo>
                  <a:lnTo>
                    <a:pt x="436" y="99"/>
                  </a:lnTo>
                  <a:lnTo>
                    <a:pt x="458" y="87"/>
                  </a:lnTo>
                  <a:lnTo>
                    <a:pt x="483" y="80"/>
                  </a:lnTo>
                  <a:lnTo>
                    <a:pt x="511" y="77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7" y="19"/>
                  </a:lnTo>
                  <a:lnTo>
                    <a:pt x="67" y="171"/>
                  </a:lnTo>
                  <a:lnTo>
                    <a:pt x="235" y="171"/>
                  </a:lnTo>
                  <a:lnTo>
                    <a:pt x="235" y="19"/>
                  </a:lnTo>
                  <a:lnTo>
                    <a:pt x="233" y="0"/>
                  </a:lnTo>
                  <a:lnTo>
                    <a:pt x="302" y="0"/>
                  </a:lnTo>
                  <a:lnTo>
                    <a:pt x="299" y="18"/>
                  </a:lnTo>
                  <a:lnTo>
                    <a:pt x="299" y="364"/>
                  </a:lnTo>
                  <a:lnTo>
                    <a:pt x="300" y="374"/>
                  </a:lnTo>
                  <a:lnTo>
                    <a:pt x="302" y="381"/>
                  </a:lnTo>
                  <a:lnTo>
                    <a:pt x="233" y="381"/>
                  </a:lnTo>
                  <a:lnTo>
                    <a:pt x="234" y="374"/>
                  </a:lnTo>
                  <a:lnTo>
                    <a:pt x="235" y="364"/>
                  </a:lnTo>
                  <a:lnTo>
                    <a:pt x="235" y="199"/>
                  </a:lnTo>
                  <a:lnTo>
                    <a:pt x="67" y="199"/>
                  </a:lnTo>
                  <a:lnTo>
                    <a:pt x="67" y="364"/>
                  </a:lnTo>
                  <a:lnTo>
                    <a:pt x="68" y="374"/>
                  </a:lnTo>
                  <a:lnTo>
                    <a:pt x="69" y="381"/>
                  </a:lnTo>
                  <a:lnTo>
                    <a:pt x="0" y="381"/>
                  </a:lnTo>
                  <a:lnTo>
                    <a:pt x="3" y="374"/>
                  </a:lnTo>
                  <a:lnTo>
                    <a:pt x="3" y="364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6922" y="427"/>
              <a:ext cx="606" cy="44"/>
            </a:xfrm>
            <a:custGeom>
              <a:avLst/>
              <a:gdLst>
                <a:gd name="T0" fmla="*/ 1546 w 2425"/>
                <a:gd name="T1" fmla="*/ 61 h 176"/>
                <a:gd name="T2" fmla="*/ 1559 w 2425"/>
                <a:gd name="T3" fmla="*/ 148 h 176"/>
                <a:gd name="T4" fmla="*/ 1590 w 2425"/>
                <a:gd name="T5" fmla="*/ 111 h 176"/>
                <a:gd name="T6" fmla="*/ 1576 w 2425"/>
                <a:gd name="T7" fmla="*/ 27 h 176"/>
                <a:gd name="T8" fmla="*/ 1117 w 2425"/>
                <a:gd name="T9" fmla="*/ 53 h 176"/>
                <a:gd name="T10" fmla="*/ 1123 w 2425"/>
                <a:gd name="T11" fmla="*/ 144 h 176"/>
                <a:gd name="T12" fmla="*/ 1160 w 2425"/>
                <a:gd name="T13" fmla="*/ 120 h 176"/>
                <a:gd name="T14" fmla="*/ 1153 w 2425"/>
                <a:gd name="T15" fmla="*/ 32 h 176"/>
                <a:gd name="T16" fmla="*/ 2154 w 2425"/>
                <a:gd name="T17" fmla="*/ 71 h 176"/>
                <a:gd name="T18" fmla="*/ 2123 w 2425"/>
                <a:gd name="T19" fmla="*/ 172 h 176"/>
                <a:gd name="T20" fmla="*/ 1313 w 2425"/>
                <a:gd name="T21" fmla="*/ 4 h 176"/>
                <a:gd name="T22" fmla="*/ 859 w 2425"/>
                <a:gd name="T23" fmla="*/ 4 h 176"/>
                <a:gd name="T24" fmla="*/ 936 w 2425"/>
                <a:gd name="T25" fmla="*/ 108 h 176"/>
                <a:gd name="T26" fmla="*/ 932 w 2425"/>
                <a:gd name="T27" fmla="*/ 172 h 176"/>
                <a:gd name="T28" fmla="*/ 889 w 2425"/>
                <a:gd name="T29" fmla="*/ 93 h 176"/>
                <a:gd name="T30" fmla="*/ 663 w 2425"/>
                <a:gd name="T31" fmla="*/ 4 h 176"/>
                <a:gd name="T32" fmla="*/ 707 w 2425"/>
                <a:gd name="T33" fmla="*/ 95 h 176"/>
                <a:gd name="T34" fmla="*/ 302 w 2425"/>
                <a:gd name="T35" fmla="*/ 29 h 176"/>
                <a:gd name="T36" fmla="*/ 302 w 2425"/>
                <a:gd name="T37" fmla="*/ 146 h 176"/>
                <a:gd name="T38" fmla="*/ 68 w 2425"/>
                <a:gd name="T39" fmla="*/ 29 h 176"/>
                <a:gd name="T40" fmla="*/ 2388 w 2425"/>
                <a:gd name="T41" fmla="*/ 2 h 176"/>
                <a:gd name="T42" fmla="*/ 2420 w 2425"/>
                <a:gd name="T43" fmla="*/ 54 h 176"/>
                <a:gd name="T44" fmla="*/ 2367 w 2425"/>
                <a:gd name="T45" fmla="*/ 25 h 176"/>
                <a:gd name="T46" fmla="*/ 2356 w 2425"/>
                <a:gd name="T47" fmla="*/ 49 h 176"/>
                <a:gd name="T48" fmla="*/ 2409 w 2425"/>
                <a:gd name="T49" fmla="*/ 92 h 176"/>
                <a:gd name="T50" fmla="*/ 2390 w 2425"/>
                <a:gd name="T51" fmla="*/ 174 h 176"/>
                <a:gd name="T52" fmla="*/ 2323 w 2425"/>
                <a:gd name="T53" fmla="*/ 125 h 176"/>
                <a:gd name="T54" fmla="*/ 2365 w 2425"/>
                <a:gd name="T55" fmla="*/ 149 h 176"/>
                <a:gd name="T56" fmla="*/ 2387 w 2425"/>
                <a:gd name="T57" fmla="*/ 115 h 176"/>
                <a:gd name="T58" fmla="*/ 2323 w 2425"/>
                <a:gd name="T59" fmla="*/ 45 h 176"/>
                <a:gd name="T60" fmla="*/ 1809 w 2425"/>
                <a:gd name="T61" fmla="*/ 2 h 176"/>
                <a:gd name="T62" fmla="*/ 1816 w 2425"/>
                <a:gd name="T63" fmla="*/ 57 h 176"/>
                <a:gd name="T64" fmla="*/ 1778 w 2425"/>
                <a:gd name="T65" fmla="*/ 32 h 176"/>
                <a:gd name="T66" fmla="*/ 1771 w 2425"/>
                <a:gd name="T67" fmla="*/ 121 h 176"/>
                <a:gd name="T68" fmla="*/ 1810 w 2425"/>
                <a:gd name="T69" fmla="*/ 142 h 176"/>
                <a:gd name="T70" fmla="*/ 1847 w 2425"/>
                <a:gd name="T71" fmla="*/ 172 h 176"/>
                <a:gd name="T72" fmla="*/ 1793 w 2425"/>
                <a:gd name="T73" fmla="*/ 176 h 176"/>
                <a:gd name="T74" fmla="*/ 1739 w 2425"/>
                <a:gd name="T75" fmla="*/ 115 h 176"/>
                <a:gd name="T76" fmla="*/ 1754 w 2425"/>
                <a:gd name="T77" fmla="*/ 12 h 176"/>
                <a:gd name="T78" fmla="*/ 1607 w 2425"/>
                <a:gd name="T79" fmla="*/ 12 h 176"/>
                <a:gd name="T80" fmla="*/ 1622 w 2425"/>
                <a:gd name="T81" fmla="*/ 115 h 176"/>
                <a:gd name="T82" fmla="*/ 1568 w 2425"/>
                <a:gd name="T83" fmla="*/ 176 h 176"/>
                <a:gd name="T84" fmla="*/ 1514 w 2425"/>
                <a:gd name="T85" fmla="*/ 115 h 176"/>
                <a:gd name="T86" fmla="*/ 1529 w 2425"/>
                <a:gd name="T87" fmla="*/ 12 h 176"/>
                <a:gd name="T88" fmla="*/ 1178 w 2425"/>
                <a:gd name="T89" fmla="*/ 12 h 176"/>
                <a:gd name="T90" fmla="*/ 1193 w 2425"/>
                <a:gd name="T91" fmla="*/ 115 h 176"/>
                <a:gd name="T92" fmla="*/ 1139 w 2425"/>
                <a:gd name="T93" fmla="*/ 176 h 176"/>
                <a:gd name="T94" fmla="*/ 1084 w 2425"/>
                <a:gd name="T95" fmla="*/ 115 h 176"/>
                <a:gd name="T96" fmla="*/ 1100 w 2425"/>
                <a:gd name="T97" fmla="*/ 12 h 176"/>
                <a:gd name="T98" fmla="*/ 505 w 2425"/>
                <a:gd name="T99" fmla="*/ 16 h 176"/>
                <a:gd name="T100" fmla="*/ 484 w 2425"/>
                <a:gd name="T101" fmla="*/ 50 h 176"/>
                <a:gd name="T102" fmla="*/ 455 w 2425"/>
                <a:gd name="T103" fmla="*/ 32 h 176"/>
                <a:gd name="T104" fmla="*/ 447 w 2425"/>
                <a:gd name="T105" fmla="*/ 121 h 176"/>
                <a:gd name="T106" fmla="*/ 480 w 2425"/>
                <a:gd name="T107" fmla="*/ 143 h 176"/>
                <a:gd name="T108" fmla="*/ 515 w 2425"/>
                <a:gd name="T109" fmla="*/ 121 h 176"/>
                <a:gd name="T110" fmla="*/ 452 w 2425"/>
                <a:gd name="T111" fmla="*/ 174 h 176"/>
                <a:gd name="T112" fmla="*/ 414 w 2425"/>
                <a:gd name="T113" fmla="*/ 99 h 176"/>
                <a:gd name="T114" fmla="*/ 439 w 2425"/>
                <a:gd name="T115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25" h="176">
                  <a:moveTo>
                    <a:pt x="1568" y="25"/>
                  </a:moveTo>
                  <a:lnTo>
                    <a:pt x="1559" y="27"/>
                  </a:lnTo>
                  <a:lnTo>
                    <a:pt x="1553" y="32"/>
                  </a:lnTo>
                  <a:lnTo>
                    <a:pt x="1549" y="38"/>
                  </a:lnTo>
                  <a:lnTo>
                    <a:pt x="1547" y="46"/>
                  </a:lnTo>
                  <a:lnTo>
                    <a:pt x="1546" y="53"/>
                  </a:lnTo>
                  <a:lnTo>
                    <a:pt x="1546" y="61"/>
                  </a:lnTo>
                  <a:lnTo>
                    <a:pt x="1546" y="67"/>
                  </a:lnTo>
                  <a:lnTo>
                    <a:pt x="1546" y="114"/>
                  </a:lnTo>
                  <a:lnTo>
                    <a:pt x="1546" y="121"/>
                  </a:lnTo>
                  <a:lnTo>
                    <a:pt x="1547" y="130"/>
                  </a:lnTo>
                  <a:lnTo>
                    <a:pt x="1549" y="138"/>
                  </a:lnTo>
                  <a:lnTo>
                    <a:pt x="1552" y="144"/>
                  </a:lnTo>
                  <a:lnTo>
                    <a:pt x="1559" y="148"/>
                  </a:lnTo>
                  <a:lnTo>
                    <a:pt x="1568" y="151"/>
                  </a:lnTo>
                  <a:lnTo>
                    <a:pt x="1577" y="148"/>
                  </a:lnTo>
                  <a:lnTo>
                    <a:pt x="1583" y="144"/>
                  </a:lnTo>
                  <a:lnTo>
                    <a:pt x="1588" y="138"/>
                  </a:lnTo>
                  <a:lnTo>
                    <a:pt x="1589" y="129"/>
                  </a:lnTo>
                  <a:lnTo>
                    <a:pt x="1590" y="120"/>
                  </a:lnTo>
                  <a:lnTo>
                    <a:pt x="1590" y="111"/>
                  </a:lnTo>
                  <a:lnTo>
                    <a:pt x="1590" y="68"/>
                  </a:lnTo>
                  <a:lnTo>
                    <a:pt x="1590" y="62"/>
                  </a:lnTo>
                  <a:lnTo>
                    <a:pt x="1590" y="53"/>
                  </a:lnTo>
                  <a:lnTo>
                    <a:pt x="1589" y="46"/>
                  </a:lnTo>
                  <a:lnTo>
                    <a:pt x="1587" y="38"/>
                  </a:lnTo>
                  <a:lnTo>
                    <a:pt x="1582" y="32"/>
                  </a:lnTo>
                  <a:lnTo>
                    <a:pt x="1576" y="27"/>
                  </a:lnTo>
                  <a:lnTo>
                    <a:pt x="1568" y="25"/>
                  </a:lnTo>
                  <a:close/>
                  <a:moveTo>
                    <a:pt x="1139" y="25"/>
                  </a:moveTo>
                  <a:lnTo>
                    <a:pt x="1130" y="27"/>
                  </a:lnTo>
                  <a:lnTo>
                    <a:pt x="1123" y="32"/>
                  </a:lnTo>
                  <a:lnTo>
                    <a:pt x="1119" y="38"/>
                  </a:lnTo>
                  <a:lnTo>
                    <a:pt x="1117" y="46"/>
                  </a:lnTo>
                  <a:lnTo>
                    <a:pt x="1117" y="53"/>
                  </a:lnTo>
                  <a:lnTo>
                    <a:pt x="1116" y="61"/>
                  </a:lnTo>
                  <a:lnTo>
                    <a:pt x="1116" y="67"/>
                  </a:lnTo>
                  <a:lnTo>
                    <a:pt x="1116" y="114"/>
                  </a:lnTo>
                  <a:lnTo>
                    <a:pt x="1117" y="121"/>
                  </a:lnTo>
                  <a:lnTo>
                    <a:pt x="1117" y="130"/>
                  </a:lnTo>
                  <a:lnTo>
                    <a:pt x="1119" y="138"/>
                  </a:lnTo>
                  <a:lnTo>
                    <a:pt x="1123" y="144"/>
                  </a:lnTo>
                  <a:lnTo>
                    <a:pt x="1130" y="148"/>
                  </a:lnTo>
                  <a:lnTo>
                    <a:pt x="1139" y="151"/>
                  </a:lnTo>
                  <a:lnTo>
                    <a:pt x="1148" y="148"/>
                  </a:lnTo>
                  <a:lnTo>
                    <a:pt x="1154" y="144"/>
                  </a:lnTo>
                  <a:lnTo>
                    <a:pt x="1158" y="138"/>
                  </a:lnTo>
                  <a:lnTo>
                    <a:pt x="1160" y="129"/>
                  </a:lnTo>
                  <a:lnTo>
                    <a:pt x="1160" y="120"/>
                  </a:lnTo>
                  <a:lnTo>
                    <a:pt x="1161" y="111"/>
                  </a:lnTo>
                  <a:lnTo>
                    <a:pt x="1161" y="68"/>
                  </a:lnTo>
                  <a:lnTo>
                    <a:pt x="1161" y="62"/>
                  </a:lnTo>
                  <a:lnTo>
                    <a:pt x="1160" y="53"/>
                  </a:lnTo>
                  <a:lnTo>
                    <a:pt x="1159" y="46"/>
                  </a:lnTo>
                  <a:lnTo>
                    <a:pt x="1157" y="38"/>
                  </a:lnTo>
                  <a:lnTo>
                    <a:pt x="1153" y="32"/>
                  </a:lnTo>
                  <a:lnTo>
                    <a:pt x="1147" y="27"/>
                  </a:lnTo>
                  <a:lnTo>
                    <a:pt x="1139" y="25"/>
                  </a:lnTo>
                  <a:close/>
                  <a:moveTo>
                    <a:pt x="2123" y="4"/>
                  </a:moveTo>
                  <a:lnTo>
                    <a:pt x="2210" y="4"/>
                  </a:lnTo>
                  <a:lnTo>
                    <a:pt x="2210" y="29"/>
                  </a:lnTo>
                  <a:lnTo>
                    <a:pt x="2154" y="29"/>
                  </a:lnTo>
                  <a:lnTo>
                    <a:pt x="2154" y="71"/>
                  </a:lnTo>
                  <a:lnTo>
                    <a:pt x="2206" y="71"/>
                  </a:lnTo>
                  <a:lnTo>
                    <a:pt x="2206" y="95"/>
                  </a:lnTo>
                  <a:lnTo>
                    <a:pt x="2154" y="95"/>
                  </a:lnTo>
                  <a:lnTo>
                    <a:pt x="2154" y="146"/>
                  </a:lnTo>
                  <a:lnTo>
                    <a:pt x="2210" y="146"/>
                  </a:lnTo>
                  <a:lnTo>
                    <a:pt x="2210" y="172"/>
                  </a:lnTo>
                  <a:lnTo>
                    <a:pt x="2123" y="172"/>
                  </a:lnTo>
                  <a:lnTo>
                    <a:pt x="2123" y="4"/>
                  </a:lnTo>
                  <a:close/>
                  <a:moveTo>
                    <a:pt x="1969" y="4"/>
                  </a:moveTo>
                  <a:lnTo>
                    <a:pt x="1999" y="4"/>
                  </a:lnTo>
                  <a:lnTo>
                    <a:pt x="1999" y="172"/>
                  </a:lnTo>
                  <a:lnTo>
                    <a:pt x="1969" y="172"/>
                  </a:lnTo>
                  <a:lnTo>
                    <a:pt x="1969" y="4"/>
                  </a:lnTo>
                  <a:close/>
                  <a:moveTo>
                    <a:pt x="1313" y="4"/>
                  </a:moveTo>
                  <a:lnTo>
                    <a:pt x="1343" y="4"/>
                  </a:lnTo>
                  <a:lnTo>
                    <a:pt x="1343" y="146"/>
                  </a:lnTo>
                  <a:lnTo>
                    <a:pt x="1401" y="146"/>
                  </a:lnTo>
                  <a:lnTo>
                    <a:pt x="1401" y="172"/>
                  </a:lnTo>
                  <a:lnTo>
                    <a:pt x="1313" y="172"/>
                  </a:lnTo>
                  <a:lnTo>
                    <a:pt x="1313" y="4"/>
                  </a:lnTo>
                  <a:close/>
                  <a:moveTo>
                    <a:pt x="859" y="4"/>
                  </a:moveTo>
                  <a:lnTo>
                    <a:pt x="892" y="4"/>
                  </a:lnTo>
                  <a:lnTo>
                    <a:pt x="916" y="65"/>
                  </a:lnTo>
                  <a:lnTo>
                    <a:pt x="923" y="85"/>
                  </a:lnTo>
                  <a:lnTo>
                    <a:pt x="931" y="107"/>
                  </a:lnTo>
                  <a:lnTo>
                    <a:pt x="937" y="131"/>
                  </a:lnTo>
                  <a:lnTo>
                    <a:pt x="938" y="131"/>
                  </a:lnTo>
                  <a:lnTo>
                    <a:pt x="936" y="108"/>
                  </a:lnTo>
                  <a:lnTo>
                    <a:pt x="935" y="84"/>
                  </a:lnTo>
                  <a:lnTo>
                    <a:pt x="934" y="60"/>
                  </a:lnTo>
                  <a:lnTo>
                    <a:pt x="934" y="37"/>
                  </a:lnTo>
                  <a:lnTo>
                    <a:pt x="934" y="4"/>
                  </a:lnTo>
                  <a:lnTo>
                    <a:pt x="964" y="4"/>
                  </a:lnTo>
                  <a:lnTo>
                    <a:pt x="964" y="172"/>
                  </a:lnTo>
                  <a:lnTo>
                    <a:pt x="932" y="172"/>
                  </a:lnTo>
                  <a:lnTo>
                    <a:pt x="908" y="112"/>
                  </a:lnTo>
                  <a:lnTo>
                    <a:pt x="900" y="92"/>
                  </a:lnTo>
                  <a:lnTo>
                    <a:pt x="893" y="71"/>
                  </a:lnTo>
                  <a:lnTo>
                    <a:pt x="886" y="45"/>
                  </a:lnTo>
                  <a:lnTo>
                    <a:pt x="885" y="45"/>
                  </a:lnTo>
                  <a:lnTo>
                    <a:pt x="887" y="68"/>
                  </a:lnTo>
                  <a:lnTo>
                    <a:pt x="889" y="93"/>
                  </a:lnTo>
                  <a:lnTo>
                    <a:pt x="890" y="118"/>
                  </a:lnTo>
                  <a:lnTo>
                    <a:pt x="890" y="141"/>
                  </a:lnTo>
                  <a:lnTo>
                    <a:pt x="890" y="172"/>
                  </a:lnTo>
                  <a:lnTo>
                    <a:pt x="859" y="172"/>
                  </a:lnTo>
                  <a:lnTo>
                    <a:pt x="859" y="4"/>
                  </a:lnTo>
                  <a:close/>
                  <a:moveTo>
                    <a:pt x="632" y="4"/>
                  </a:moveTo>
                  <a:lnTo>
                    <a:pt x="663" y="4"/>
                  </a:lnTo>
                  <a:lnTo>
                    <a:pt x="663" y="71"/>
                  </a:lnTo>
                  <a:lnTo>
                    <a:pt x="707" y="71"/>
                  </a:lnTo>
                  <a:lnTo>
                    <a:pt x="707" y="4"/>
                  </a:lnTo>
                  <a:lnTo>
                    <a:pt x="738" y="4"/>
                  </a:lnTo>
                  <a:lnTo>
                    <a:pt x="738" y="172"/>
                  </a:lnTo>
                  <a:lnTo>
                    <a:pt x="707" y="172"/>
                  </a:lnTo>
                  <a:lnTo>
                    <a:pt x="707" y="95"/>
                  </a:lnTo>
                  <a:lnTo>
                    <a:pt x="663" y="95"/>
                  </a:lnTo>
                  <a:lnTo>
                    <a:pt x="663" y="172"/>
                  </a:lnTo>
                  <a:lnTo>
                    <a:pt x="632" y="172"/>
                  </a:lnTo>
                  <a:lnTo>
                    <a:pt x="632" y="4"/>
                  </a:lnTo>
                  <a:close/>
                  <a:moveTo>
                    <a:pt x="214" y="4"/>
                  </a:moveTo>
                  <a:lnTo>
                    <a:pt x="302" y="4"/>
                  </a:lnTo>
                  <a:lnTo>
                    <a:pt x="302" y="29"/>
                  </a:lnTo>
                  <a:lnTo>
                    <a:pt x="245" y="29"/>
                  </a:lnTo>
                  <a:lnTo>
                    <a:pt x="245" y="71"/>
                  </a:lnTo>
                  <a:lnTo>
                    <a:pt x="296" y="71"/>
                  </a:lnTo>
                  <a:lnTo>
                    <a:pt x="296" y="95"/>
                  </a:lnTo>
                  <a:lnTo>
                    <a:pt x="245" y="95"/>
                  </a:lnTo>
                  <a:lnTo>
                    <a:pt x="245" y="146"/>
                  </a:lnTo>
                  <a:lnTo>
                    <a:pt x="302" y="146"/>
                  </a:lnTo>
                  <a:lnTo>
                    <a:pt x="302" y="172"/>
                  </a:lnTo>
                  <a:lnTo>
                    <a:pt x="214" y="172"/>
                  </a:lnTo>
                  <a:lnTo>
                    <a:pt x="214" y="4"/>
                  </a:lnTo>
                  <a:close/>
                  <a:moveTo>
                    <a:pt x="0" y="4"/>
                  </a:moveTo>
                  <a:lnTo>
                    <a:pt x="105" y="4"/>
                  </a:lnTo>
                  <a:lnTo>
                    <a:pt x="105" y="29"/>
                  </a:lnTo>
                  <a:lnTo>
                    <a:pt x="68" y="29"/>
                  </a:lnTo>
                  <a:lnTo>
                    <a:pt x="68" y="172"/>
                  </a:lnTo>
                  <a:lnTo>
                    <a:pt x="37" y="172"/>
                  </a:lnTo>
                  <a:lnTo>
                    <a:pt x="37" y="29"/>
                  </a:lnTo>
                  <a:lnTo>
                    <a:pt x="0" y="29"/>
                  </a:lnTo>
                  <a:lnTo>
                    <a:pt x="0" y="4"/>
                  </a:lnTo>
                  <a:close/>
                  <a:moveTo>
                    <a:pt x="2371" y="0"/>
                  </a:moveTo>
                  <a:lnTo>
                    <a:pt x="2388" y="2"/>
                  </a:lnTo>
                  <a:lnTo>
                    <a:pt x="2400" y="6"/>
                  </a:lnTo>
                  <a:lnTo>
                    <a:pt x="2408" y="13"/>
                  </a:lnTo>
                  <a:lnTo>
                    <a:pt x="2414" y="21"/>
                  </a:lnTo>
                  <a:lnTo>
                    <a:pt x="2417" y="30"/>
                  </a:lnTo>
                  <a:lnTo>
                    <a:pt x="2419" y="39"/>
                  </a:lnTo>
                  <a:lnTo>
                    <a:pt x="2420" y="48"/>
                  </a:lnTo>
                  <a:lnTo>
                    <a:pt x="2420" y="54"/>
                  </a:lnTo>
                  <a:lnTo>
                    <a:pt x="2390" y="54"/>
                  </a:lnTo>
                  <a:lnTo>
                    <a:pt x="2390" y="46"/>
                  </a:lnTo>
                  <a:lnTo>
                    <a:pt x="2389" y="38"/>
                  </a:lnTo>
                  <a:lnTo>
                    <a:pt x="2386" y="32"/>
                  </a:lnTo>
                  <a:lnTo>
                    <a:pt x="2380" y="27"/>
                  </a:lnTo>
                  <a:lnTo>
                    <a:pt x="2371" y="25"/>
                  </a:lnTo>
                  <a:lnTo>
                    <a:pt x="2367" y="25"/>
                  </a:lnTo>
                  <a:lnTo>
                    <a:pt x="2364" y="26"/>
                  </a:lnTo>
                  <a:lnTo>
                    <a:pt x="2361" y="27"/>
                  </a:lnTo>
                  <a:lnTo>
                    <a:pt x="2358" y="30"/>
                  </a:lnTo>
                  <a:lnTo>
                    <a:pt x="2356" y="33"/>
                  </a:lnTo>
                  <a:lnTo>
                    <a:pt x="2355" y="36"/>
                  </a:lnTo>
                  <a:lnTo>
                    <a:pt x="2355" y="40"/>
                  </a:lnTo>
                  <a:lnTo>
                    <a:pt x="2356" y="49"/>
                  </a:lnTo>
                  <a:lnTo>
                    <a:pt x="2360" y="56"/>
                  </a:lnTo>
                  <a:lnTo>
                    <a:pt x="2366" y="60"/>
                  </a:lnTo>
                  <a:lnTo>
                    <a:pt x="2373" y="65"/>
                  </a:lnTo>
                  <a:lnTo>
                    <a:pt x="2381" y="71"/>
                  </a:lnTo>
                  <a:lnTo>
                    <a:pt x="2392" y="78"/>
                  </a:lnTo>
                  <a:lnTo>
                    <a:pt x="2402" y="86"/>
                  </a:lnTo>
                  <a:lnTo>
                    <a:pt x="2409" y="92"/>
                  </a:lnTo>
                  <a:lnTo>
                    <a:pt x="2418" y="103"/>
                  </a:lnTo>
                  <a:lnTo>
                    <a:pt x="2422" y="114"/>
                  </a:lnTo>
                  <a:lnTo>
                    <a:pt x="2425" y="128"/>
                  </a:lnTo>
                  <a:lnTo>
                    <a:pt x="2421" y="145"/>
                  </a:lnTo>
                  <a:lnTo>
                    <a:pt x="2415" y="158"/>
                  </a:lnTo>
                  <a:lnTo>
                    <a:pt x="2404" y="168"/>
                  </a:lnTo>
                  <a:lnTo>
                    <a:pt x="2390" y="174"/>
                  </a:lnTo>
                  <a:lnTo>
                    <a:pt x="2373" y="176"/>
                  </a:lnTo>
                  <a:lnTo>
                    <a:pt x="2356" y="174"/>
                  </a:lnTo>
                  <a:lnTo>
                    <a:pt x="2343" y="170"/>
                  </a:lnTo>
                  <a:lnTo>
                    <a:pt x="2334" y="161"/>
                  </a:lnTo>
                  <a:lnTo>
                    <a:pt x="2327" y="152"/>
                  </a:lnTo>
                  <a:lnTo>
                    <a:pt x="2324" y="139"/>
                  </a:lnTo>
                  <a:lnTo>
                    <a:pt x="2323" y="125"/>
                  </a:lnTo>
                  <a:lnTo>
                    <a:pt x="2323" y="113"/>
                  </a:lnTo>
                  <a:lnTo>
                    <a:pt x="2353" y="113"/>
                  </a:lnTo>
                  <a:lnTo>
                    <a:pt x="2353" y="122"/>
                  </a:lnTo>
                  <a:lnTo>
                    <a:pt x="2353" y="131"/>
                  </a:lnTo>
                  <a:lnTo>
                    <a:pt x="2355" y="140"/>
                  </a:lnTo>
                  <a:lnTo>
                    <a:pt x="2358" y="145"/>
                  </a:lnTo>
                  <a:lnTo>
                    <a:pt x="2365" y="149"/>
                  </a:lnTo>
                  <a:lnTo>
                    <a:pt x="2373" y="151"/>
                  </a:lnTo>
                  <a:lnTo>
                    <a:pt x="2381" y="149"/>
                  </a:lnTo>
                  <a:lnTo>
                    <a:pt x="2388" y="145"/>
                  </a:lnTo>
                  <a:lnTo>
                    <a:pt x="2391" y="140"/>
                  </a:lnTo>
                  <a:lnTo>
                    <a:pt x="2392" y="131"/>
                  </a:lnTo>
                  <a:lnTo>
                    <a:pt x="2391" y="121"/>
                  </a:lnTo>
                  <a:lnTo>
                    <a:pt x="2387" y="115"/>
                  </a:lnTo>
                  <a:lnTo>
                    <a:pt x="2379" y="108"/>
                  </a:lnTo>
                  <a:lnTo>
                    <a:pt x="2367" y="100"/>
                  </a:lnTo>
                  <a:lnTo>
                    <a:pt x="2354" y="91"/>
                  </a:lnTo>
                  <a:lnTo>
                    <a:pt x="2341" y="81"/>
                  </a:lnTo>
                  <a:lnTo>
                    <a:pt x="2331" y="70"/>
                  </a:lnTo>
                  <a:lnTo>
                    <a:pt x="2325" y="58"/>
                  </a:lnTo>
                  <a:lnTo>
                    <a:pt x="2323" y="45"/>
                  </a:lnTo>
                  <a:lnTo>
                    <a:pt x="2325" y="29"/>
                  </a:lnTo>
                  <a:lnTo>
                    <a:pt x="2330" y="17"/>
                  </a:lnTo>
                  <a:lnTo>
                    <a:pt x="2340" y="7"/>
                  </a:lnTo>
                  <a:lnTo>
                    <a:pt x="2354" y="2"/>
                  </a:lnTo>
                  <a:lnTo>
                    <a:pt x="2371" y="0"/>
                  </a:lnTo>
                  <a:close/>
                  <a:moveTo>
                    <a:pt x="1793" y="0"/>
                  </a:moveTo>
                  <a:lnTo>
                    <a:pt x="1809" y="2"/>
                  </a:lnTo>
                  <a:lnTo>
                    <a:pt x="1822" y="5"/>
                  </a:lnTo>
                  <a:lnTo>
                    <a:pt x="1831" y="11"/>
                  </a:lnTo>
                  <a:lnTo>
                    <a:pt x="1840" y="21"/>
                  </a:lnTo>
                  <a:lnTo>
                    <a:pt x="1845" y="36"/>
                  </a:lnTo>
                  <a:lnTo>
                    <a:pt x="1847" y="46"/>
                  </a:lnTo>
                  <a:lnTo>
                    <a:pt x="1847" y="57"/>
                  </a:lnTo>
                  <a:lnTo>
                    <a:pt x="1816" y="57"/>
                  </a:lnTo>
                  <a:lnTo>
                    <a:pt x="1815" y="47"/>
                  </a:lnTo>
                  <a:lnTo>
                    <a:pt x="1814" y="38"/>
                  </a:lnTo>
                  <a:lnTo>
                    <a:pt x="1811" y="32"/>
                  </a:lnTo>
                  <a:lnTo>
                    <a:pt x="1804" y="27"/>
                  </a:lnTo>
                  <a:lnTo>
                    <a:pt x="1793" y="25"/>
                  </a:lnTo>
                  <a:lnTo>
                    <a:pt x="1785" y="27"/>
                  </a:lnTo>
                  <a:lnTo>
                    <a:pt x="1778" y="32"/>
                  </a:lnTo>
                  <a:lnTo>
                    <a:pt x="1774" y="38"/>
                  </a:lnTo>
                  <a:lnTo>
                    <a:pt x="1772" y="46"/>
                  </a:lnTo>
                  <a:lnTo>
                    <a:pt x="1771" y="53"/>
                  </a:lnTo>
                  <a:lnTo>
                    <a:pt x="1771" y="61"/>
                  </a:lnTo>
                  <a:lnTo>
                    <a:pt x="1771" y="67"/>
                  </a:lnTo>
                  <a:lnTo>
                    <a:pt x="1771" y="114"/>
                  </a:lnTo>
                  <a:lnTo>
                    <a:pt x="1771" y="121"/>
                  </a:lnTo>
                  <a:lnTo>
                    <a:pt x="1772" y="130"/>
                  </a:lnTo>
                  <a:lnTo>
                    <a:pt x="1774" y="138"/>
                  </a:lnTo>
                  <a:lnTo>
                    <a:pt x="1778" y="144"/>
                  </a:lnTo>
                  <a:lnTo>
                    <a:pt x="1785" y="148"/>
                  </a:lnTo>
                  <a:lnTo>
                    <a:pt x="1793" y="151"/>
                  </a:lnTo>
                  <a:lnTo>
                    <a:pt x="1803" y="148"/>
                  </a:lnTo>
                  <a:lnTo>
                    <a:pt x="1810" y="142"/>
                  </a:lnTo>
                  <a:lnTo>
                    <a:pt x="1813" y="133"/>
                  </a:lnTo>
                  <a:lnTo>
                    <a:pt x="1815" y="120"/>
                  </a:lnTo>
                  <a:lnTo>
                    <a:pt x="1816" y="106"/>
                  </a:lnTo>
                  <a:lnTo>
                    <a:pt x="1795" y="106"/>
                  </a:lnTo>
                  <a:lnTo>
                    <a:pt x="1795" y="81"/>
                  </a:lnTo>
                  <a:lnTo>
                    <a:pt x="1847" y="81"/>
                  </a:lnTo>
                  <a:lnTo>
                    <a:pt x="1847" y="172"/>
                  </a:lnTo>
                  <a:lnTo>
                    <a:pt x="1823" y="172"/>
                  </a:lnTo>
                  <a:lnTo>
                    <a:pt x="1823" y="153"/>
                  </a:lnTo>
                  <a:lnTo>
                    <a:pt x="1823" y="153"/>
                  </a:lnTo>
                  <a:lnTo>
                    <a:pt x="1817" y="164"/>
                  </a:lnTo>
                  <a:lnTo>
                    <a:pt x="1810" y="170"/>
                  </a:lnTo>
                  <a:lnTo>
                    <a:pt x="1802" y="174"/>
                  </a:lnTo>
                  <a:lnTo>
                    <a:pt x="1793" y="176"/>
                  </a:lnTo>
                  <a:lnTo>
                    <a:pt x="1776" y="174"/>
                  </a:lnTo>
                  <a:lnTo>
                    <a:pt x="1763" y="170"/>
                  </a:lnTo>
                  <a:lnTo>
                    <a:pt x="1753" y="164"/>
                  </a:lnTo>
                  <a:lnTo>
                    <a:pt x="1747" y="154"/>
                  </a:lnTo>
                  <a:lnTo>
                    <a:pt x="1743" y="142"/>
                  </a:lnTo>
                  <a:lnTo>
                    <a:pt x="1740" y="129"/>
                  </a:lnTo>
                  <a:lnTo>
                    <a:pt x="1739" y="115"/>
                  </a:lnTo>
                  <a:lnTo>
                    <a:pt x="1739" y="99"/>
                  </a:lnTo>
                  <a:lnTo>
                    <a:pt x="1739" y="75"/>
                  </a:lnTo>
                  <a:lnTo>
                    <a:pt x="1739" y="59"/>
                  </a:lnTo>
                  <a:lnTo>
                    <a:pt x="1742" y="45"/>
                  </a:lnTo>
                  <a:lnTo>
                    <a:pt x="1744" y="32"/>
                  </a:lnTo>
                  <a:lnTo>
                    <a:pt x="1748" y="21"/>
                  </a:lnTo>
                  <a:lnTo>
                    <a:pt x="1754" y="12"/>
                  </a:lnTo>
                  <a:lnTo>
                    <a:pt x="1764" y="6"/>
                  </a:lnTo>
                  <a:lnTo>
                    <a:pt x="1777" y="2"/>
                  </a:lnTo>
                  <a:lnTo>
                    <a:pt x="1793" y="0"/>
                  </a:lnTo>
                  <a:close/>
                  <a:moveTo>
                    <a:pt x="1568" y="0"/>
                  </a:moveTo>
                  <a:lnTo>
                    <a:pt x="1585" y="2"/>
                  </a:lnTo>
                  <a:lnTo>
                    <a:pt x="1598" y="6"/>
                  </a:lnTo>
                  <a:lnTo>
                    <a:pt x="1607" y="12"/>
                  </a:lnTo>
                  <a:lnTo>
                    <a:pt x="1614" y="21"/>
                  </a:lnTo>
                  <a:lnTo>
                    <a:pt x="1618" y="32"/>
                  </a:lnTo>
                  <a:lnTo>
                    <a:pt x="1620" y="45"/>
                  </a:lnTo>
                  <a:lnTo>
                    <a:pt x="1622" y="59"/>
                  </a:lnTo>
                  <a:lnTo>
                    <a:pt x="1622" y="75"/>
                  </a:lnTo>
                  <a:lnTo>
                    <a:pt x="1622" y="99"/>
                  </a:lnTo>
                  <a:lnTo>
                    <a:pt x="1622" y="115"/>
                  </a:lnTo>
                  <a:lnTo>
                    <a:pt x="1621" y="129"/>
                  </a:lnTo>
                  <a:lnTo>
                    <a:pt x="1619" y="142"/>
                  </a:lnTo>
                  <a:lnTo>
                    <a:pt x="1615" y="154"/>
                  </a:lnTo>
                  <a:lnTo>
                    <a:pt x="1607" y="164"/>
                  </a:lnTo>
                  <a:lnTo>
                    <a:pt x="1598" y="170"/>
                  </a:lnTo>
                  <a:lnTo>
                    <a:pt x="1585" y="174"/>
                  </a:lnTo>
                  <a:lnTo>
                    <a:pt x="1568" y="176"/>
                  </a:lnTo>
                  <a:lnTo>
                    <a:pt x="1551" y="174"/>
                  </a:lnTo>
                  <a:lnTo>
                    <a:pt x="1538" y="170"/>
                  </a:lnTo>
                  <a:lnTo>
                    <a:pt x="1528" y="164"/>
                  </a:lnTo>
                  <a:lnTo>
                    <a:pt x="1522" y="154"/>
                  </a:lnTo>
                  <a:lnTo>
                    <a:pt x="1517" y="142"/>
                  </a:lnTo>
                  <a:lnTo>
                    <a:pt x="1515" y="129"/>
                  </a:lnTo>
                  <a:lnTo>
                    <a:pt x="1514" y="115"/>
                  </a:lnTo>
                  <a:lnTo>
                    <a:pt x="1514" y="99"/>
                  </a:lnTo>
                  <a:lnTo>
                    <a:pt x="1514" y="75"/>
                  </a:lnTo>
                  <a:lnTo>
                    <a:pt x="1514" y="59"/>
                  </a:lnTo>
                  <a:lnTo>
                    <a:pt x="1516" y="45"/>
                  </a:lnTo>
                  <a:lnTo>
                    <a:pt x="1519" y="32"/>
                  </a:lnTo>
                  <a:lnTo>
                    <a:pt x="1523" y="21"/>
                  </a:lnTo>
                  <a:lnTo>
                    <a:pt x="1529" y="12"/>
                  </a:lnTo>
                  <a:lnTo>
                    <a:pt x="1539" y="6"/>
                  </a:lnTo>
                  <a:lnTo>
                    <a:pt x="1551" y="2"/>
                  </a:lnTo>
                  <a:lnTo>
                    <a:pt x="1568" y="0"/>
                  </a:lnTo>
                  <a:close/>
                  <a:moveTo>
                    <a:pt x="1139" y="0"/>
                  </a:moveTo>
                  <a:lnTo>
                    <a:pt x="1155" y="2"/>
                  </a:lnTo>
                  <a:lnTo>
                    <a:pt x="1168" y="6"/>
                  </a:lnTo>
                  <a:lnTo>
                    <a:pt x="1178" y="12"/>
                  </a:lnTo>
                  <a:lnTo>
                    <a:pt x="1184" y="21"/>
                  </a:lnTo>
                  <a:lnTo>
                    <a:pt x="1188" y="32"/>
                  </a:lnTo>
                  <a:lnTo>
                    <a:pt x="1191" y="45"/>
                  </a:lnTo>
                  <a:lnTo>
                    <a:pt x="1192" y="59"/>
                  </a:lnTo>
                  <a:lnTo>
                    <a:pt x="1193" y="75"/>
                  </a:lnTo>
                  <a:lnTo>
                    <a:pt x="1193" y="99"/>
                  </a:lnTo>
                  <a:lnTo>
                    <a:pt x="1193" y="115"/>
                  </a:lnTo>
                  <a:lnTo>
                    <a:pt x="1192" y="129"/>
                  </a:lnTo>
                  <a:lnTo>
                    <a:pt x="1189" y="142"/>
                  </a:lnTo>
                  <a:lnTo>
                    <a:pt x="1185" y="154"/>
                  </a:lnTo>
                  <a:lnTo>
                    <a:pt x="1178" y="164"/>
                  </a:lnTo>
                  <a:lnTo>
                    <a:pt x="1169" y="170"/>
                  </a:lnTo>
                  <a:lnTo>
                    <a:pt x="1156" y="174"/>
                  </a:lnTo>
                  <a:lnTo>
                    <a:pt x="1139" y="176"/>
                  </a:lnTo>
                  <a:lnTo>
                    <a:pt x="1121" y="174"/>
                  </a:lnTo>
                  <a:lnTo>
                    <a:pt x="1108" y="170"/>
                  </a:lnTo>
                  <a:lnTo>
                    <a:pt x="1100" y="164"/>
                  </a:lnTo>
                  <a:lnTo>
                    <a:pt x="1092" y="154"/>
                  </a:lnTo>
                  <a:lnTo>
                    <a:pt x="1089" y="142"/>
                  </a:lnTo>
                  <a:lnTo>
                    <a:pt x="1086" y="129"/>
                  </a:lnTo>
                  <a:lnTo>
                    <a:pt x="1084" y="115"/>
                  </a:lnTo>
                  <a:lnTo>
                    <a:pt x="1084" y="99"/>
                  </a:lnTo>
                  <a:lnTo>
                    <a:pt x="1084" y="75"/>
                  </a:lnTo>
                  <a:lnTo>
                    <a:pt x="1086" y="59"/>
                  </a:lnTo>
                  <a:lnTo>
                    <a:pt x="1087" y="45"/>
                  </a:lnTo>
                  <a:lnTo>
                    <a:pt x="1089" y="32"/>
                  </a:lnTo>
                  <a:lnTo>
                    <a:pt x="1093" y="21"/>
                  </a:lnTo>
                  <a:lnTo>
                    <a:pt x="1100" y="12"/>
                  </a:lnTo>
                  <a:lnTo>
                    <a:pt x="1109" y="6"/>
                  </a:lnTo>
                  <a:lnTo>
                    <a:pt x="1122" y="2"/>
                  </a:lnTo>
                  <a:lnTo>
                    <a:pt x="1139" y="0"/>
                  </a:lnTo>
                  <a:close/>
                  <a:moveTo>
                    <a:pt x="470" y="0"/>
                  </a:moveTo>
                  <a:lnTo>
                    <a:pt x="484" y="2"/>
                  </a:lnTo>
                  <a:lnTo>
                    <a:pt x="497" y="7"/>
                  </a:lnTo>
                  <a:lnTo>
                    <a:pt x="505" y="16"/>
                  </a:lnTo>
                  <a:lnTo>
                    <a:pt x="512" y="27"/>
                  </a:lnTo>
                  <a:lnTo>
                    <a:pt x="514" y="43"/>
                  </a:lnTo>
                  <a:lnTo>
                    <a:pt x="515" y="47"/>
                  </a:lnTo>
                  <a:lnTo>
                    <a:pt x="515" y="52"/>
                  </a:lnTo>
                  <a:lnTo>
                    <a:pt x="515" y="57"/>
                  </a:lnTo>
                  <a:lnTo>
                    <a:pt x="485" y="57"/>
                  </a:lnTo>
                  <a:lnTo>
                    <a:pt x="484" y="50"/>
                  </a:lnTo>
                  <a:lnTo>
                    <a:pt x="483" y="44"/>
                  </a:lnTo>
                  <a:lnTo>
                    <a:pt x="482" y="37"/>
                  </a:lnTo>
                  <a:lnTo>
                    <a:pt x="479" y="31"/>
                  </a:lnTo>
                  <a:lnTo>
                    <a:pt x="476" y="26"/>
                  </a:lnTo>
                  <a:lnTo>
                    <a:pt x="470" y="25"/>
                  </a:lnTo>
                  <a:lnTo>
                    <a:pt x="460" y="27"/>
                  </a:lnTo>
                  <a:lnTo>
                    <a:pt x="455" y="32"/>
                  </a:lnTo>
                  <a:lnTo>
                    <a:pt x="450" y="38"/>
                  </a:lnTo>
                  <a:lnTo>
                    <a:pt x="448" y="46"/>
                  </a:lnTo>
                  <a:lnTo>
                    <a:pt x="447" y="53"/>
                  </a:lnTo>
                  <a:lnTo>
                    <a:pt x="446" y="61"/>
                  </a:lnTo>
                  <a:lnTo>
                    <a:pt x="446" y="67"/>
                  </a:lnTo>
                  <a:lnTo>
                    <a:pt x="446" y="114"/>
                  </a:lnTo>
                  <a:lnTo>
                    <a:pt x="447" y="121"/>
                  </a:lnTo>
                  <a:lnTo>
                    <a:pt x="447" y="130"/>
                  </a:lnTo>
                  <a:lnTo>
                    <a:pt x="450" y="138"/>
                  </a:lnTo>
                  <a:lnTo>
                    <a:pt x="453" y="144"/>
                  </a:lnTo>
                  <a:lnTo>
                    <a:pt x="460" y="148"/>
                  </a:lnTo>
                  <a:lnTo>
                    <a:pt x="470" y="151"/>
                  </a:lnTo>
                  <a:lnTo>
                    <a:pt x="476" y="148"/>
                  </a:lnTo>
                  <a:lnTo>
                    <a:pt x="480" y="143"/>
                  </a:lnTo>
                  <a:lnTo>
                    <a:pt x="483" y="135"/>
                  </a:lnTo>
                  <a:lnTo>
                    <a:pt x="484" y="127"/>
                  </a:lnTo>
                  <a:lnTo>
                    <a:pt x="484" y="118"/>
                  </a:lnTo>
                  <a:lnTo>
                    <a:pt x="485" y="112"/>
                  </a:lnTo>
                  <a:lnTo>
                    <a:pt x="516" y="112"/>
                  </a:lnTo>
                  <a:lnTo>
                    <a:pt x="515" y="117"/>
                  </a:lnTo>
                  <a:lnTo>
                    <a:pt x="515" y="121"/>
                  </a:lnTo>
                  <a:lnTo>
                    <a:pt x="514" y="137"/>
                  </a:lnTo>
                  <a:lnTo>
                    <a:pt x="511" y="149"/>
                  </a:lnTo>
                  <a:lnTo>
                    <a:pt x="504" y="160"/>
                  </a:lnTo>
                  <a:lnTo>
                    <a:pt x="496" y="169"/>
                  </a:lnTo>
                  <a:lnTo>
                    <a:pt x="485" y="174"/>
                  </a:lnTo>
                  <a:lnTo>
                    <a:pt x="470" y="176"/>
                  </a:lnTo>
                  <a:lnTo>
                    <a:pt x="452" y="174"/>
                  </a:lnTo>
                  <a:lnTo>
                    <a:pt x="439" y="170"/>
                  </a:lnTo>
                  <a:lnTo>
                    <a:pt x="430" y="164"/>
                  </a:lnTo>
                  <a:lnTo>
                    <a:pt x="422" y="154"/>
                  </a:lnTo>
                  <a:lnTo>
                    <a:pt x="418" y="142"/>
                  </a:lnTo>
                  <a:lnTo>
                    <a:pt x="416" y="129"/>
                  </a:lnTo>
                  <a:lnTo>
                    <a:pt x="414" y="115"/>
                  </a:lnTo>
                  <a:lnTo>
                    <a:pt x="414" y="99"/>
                  </a:lnTo>
                  <a:lnTo>
                    <a:pt x="414" y="75"/>
                  </a:lnTo>
                  <a:lnTo>
                    <a:pt x="416" y="59"/>
                  </a:lnTo>
                  <a:lnTo>
                    <a:pt x="417" y="45"/>
                  </a:lnTo>
                  <a:lnTo>
                    <a:pt x="419" y="32"/>
                  </a:lnTo>
                  <a:lnTo>
                    <a:pt x="424" y="21"/>
                  </a:lnTo>
                  <a:lnTo>
                    <a:pt x="431" y="12"/>
                  </a:lnTo>
                  <a:lnTo>
                    <a:pt x="439" y="6"/>
                  </a:lnTo>
                  <a:lnTo>
                    <a:pt x="452" y="2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6922" y="410"/>
              <a:ext cx="608" cy="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Rectangle 9"/>
            <p:cNvSpPr>
              <a:spLocks noChangeArrowheads="1"/>
            </p:cNvSpPr>
            <p:nvPr userDrawn="1"/>
          </p:nvSpPr>
          <p:spPr bwMode="auto">
            <a:xfrm>
              <a:off x="6643" y="181"/>
              <a:ext cx="85" cy="2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6809" y="181"/>
              <a:ext cx="85" cy="2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6643" y="184"/>
              <a:ext cx="389" cy="279"/>
            </a:xfrm>
            <a:custGeom>
              <a:avLst/>
              <a:gdLst>
                <a:gd name="T0" fmla="*/ 1488 w 1555"/>
                <a:gd name="T1" fmla="*/ 0 h 1115"/>
                <a:gd name="T2" fmla="*/ 1555 w 1555"/>
                <a:gd name="T3" fmla="*/ 3 h 1115"/>
                <a:gd name="T4" fmla="*/ 1489 w 1555"/>
                <a:gd name="T5" fmla="*/ 16 h 1115"/>
                <a:gd name="T6" fmla="*/ 1421 w 1555"/>
                <a:gd name="T7" fmla="*/ 34 h 1115"/>
                <a:gd name="T8" fmla="*/ 1352 w 1555"/>
                <a:gd name="T9" fmla="*/ 58 h 1115"/>
                <a:gd name="T10" fmla="*/ 1280 w 1555"/>
                <a:gd name="T11" fmla="*/ 86 h 1115"/>
                <a:gd name="T12" fmla="*/ 1208 w 1555"/>
                <a:gd name="T13" fmla="*/ 118 h 1115"/>
                <a:gd name="T14" fmla="*/ 1134 w 1555"/>
                <a:gd name="T15" fmla="*/ 155 h 1115"/>
                <a:gd name="T16" fmla="*/ 1060 w 1555"/>
                <a:gd name="T17" fmla="*/ 196 h 1115"/>
                <a:gd name="T18" fmla="*/ 986 w 1555"/>
                <a:gd name="T19" fmla="*/ 240 h 1115"/>
                <a:gd name="T20" fmla="*/ 911 w 1555"/>
                <a:gd name="T21" fmla="*/ 288 h 1115"/>
                <a:gd name="T22" fmla="*/ 837 w 1555"/>
                <a:gd name="T23" fmla="*/ 337 h 1115"/>
                <a:gd name="T24" fmla="*/ 762 w 1555"/>
                <a:gd name="T25" fmla="*/ 390 h 1115"/>
                <a:gd name="T26" fmla="*/ 689 w 1555"/>
                <a:gd name="T27" fmla="*/ 447 h 1115"/>
                <a:gd name="T28" fmla="*/ 617 w 1555"/>
                <a:gd name="T29" fmla="*/ 503 h 1115"/>
                <a:gd name="T30" fmla="*/ 546 w 1555"/>
                <a:gd name="T31" fmla="*/ 562 h 1115"/>
                <a:gd name="T32" fmla="*/ 475 w 1555"/>
                <a:gd name="T33" fmla="*/ 623 h 1115"/>
                <a:gd name="T34" fmla="*/ 407 w 1555"/>
                <a:gd name="T35" fmla="*/ 683 h 1115"/>
                <a:gd name="T36" fmla="*/ 341 w 1555"/>
                <a:gd name="T37" fmla="*/ 746 h 1115"/>
                <a:gd name="T38" fmla="*/ 277 w 1555"/>
                <a:gd name="T39" fmla="*/ 807 h 1115"/>
                <a:gd name="T40" fmla="*/ 215 w 1555"/>
                <a:gd name="T41" fmla="*/ 870 h 1115"/>
                <a:gd name="T42" fmla="*/ 157 w 1555"/>
                <a:gd name="T43" fmla="*/ 933 h 1115"/>
                <a:gd name="T44" fmla="*/ 101 w 1555"/>
                <a:gd name="T45" fmla="*/ 994 h 1115"/>
                <a:gd name="T46" fmla="*/ 49 w 1555"/>
                <a:gd name="T47" fmla="*/ 1055 h 1115"/>
                <a:gd name="T48" fmla="*/ 0 w 1555"/>
                <a:gd name="T49" fmla="*/ 1115 h 1115"/>
                <a:gd name="T50" fmla="*/ 0 w 1555"/>
                <a:gd name="T51" fmla="*/ 675 h 1115"/>
                <a:gd name="T52" fmla="*/ 53 w 1555"/>
                <a:gd name="T53" fmla="*/ 633 h 1115"/>
                <a:gd name="T54" fmla="*/ 109 w 1555"/>
                <a:gd name="T55" fmla="*/ 591 h 1115"/>
                <a:gd name="T56" fmla="*/ 169 w 1555"/>
                <a:gd name="T57" fmla="*/ 548 h 1115"/>
                <a:gd name="T58" fmla="*/ 232 w 1555"/>
                <a:gd name="T59" fmla="*/ 504 h 1115"/>
                <a:gd name="T60" fmla="*/ 298 w 1555"/>
                <a:gd name="T61" fmla="*/ 461 h 1115"/>
                <a:gd name="T62" fmla="*/ 366 w 1555"/>
                <a:gd name="T63" fmla="*/ 416 h 1115"/>
                <a:gd name="T64" fmla="*/ 436 w 1555"/>
                <a:gd name="T65" fmla="*/ 373 h 1115"/>
                <a:gd name="T66" fmla="*/ 509 w 1555"/>
                <a:gd name="T67" fmla="*/ 331 h 1115"/>
                <a:gd name="T68" fmla="*/ 582 w 1555"/>
                <a:gd name="T69" fmla="*/ 290 h 1115"/>
                <a:gd name="T70" fmla="*/ 658 w 1555"/>
                <a:gd name="T71" fmla="*/ 251 h 1115"/>
                <a:gd name="T72" fmla="*/ 735 w 1555"/>
                <a:gd name="T73" fmla="*/ 213 h 1115"/>
                <a:gd name="T74" fmla="*/ 812 w 1555"/>
                <a:gd name="T75" fmla="*/ 176 h 1115"/>
                <a:gd name="T76" fmla="*/ 889 w 1555"/>
                <a:gd name="T77" fmla="*/ 144 h 1115"/>
                <a:gd name="T78" fmla="*/ 967 w 1555"/>
                <a:gd name="T79" fmla="*/ 113 h 1115"/>
                <a:gd name="T80" fmla="*/ 1045 w 1555"/>
                <a:gd name="T81" fmla="*/ 86 h 1115"/>
                <a:gd name="T82" fmla="*/ 1121 w 1555"/>
                <a:gd name="T83" fmla="*/ 61 h 1115"/>
                <a:gd name="T84" fmla="*/ 1197 w 1555"/>
                <a:gd name="T85" fmla="*/ 40 h 1115"/>
                <a:gd name="T86" fmla="*/ 1272 w 1555"/>
                <a:gd name="T87" fmla="*/ 24 h 1115"/>
                <a:gd name="T88" fmla="*/ 1347 w 1555"/>
                <a:gd name="T89" fmla="*/ 11 h 1115"/>
                <a:gd name="T90" fmla="*/ 1418 w 1555"/>
                <a:gd name="T91" fmla="*/ 4 h 1115"/>
                <a:gd name="T92" fmla="*/ 1488 w 1555"/>
                <a:gd name="T93" fmla="*/ 0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5" h="1115">
                  <a:moveTo>
                    <a:pt x="1488" y="0"/>
                  </a:moveTo>
                  <a:lnTo>
                    <a:pt x="1555" y="3"/>
                  </a:lnTo>
                  <a:lnTo>
                    <a:pt x="1489" y="16"/>
                  </a:lnTo>
                  <a:lnTo>
                    <a:pt x="1421" y="34"/>
                  </a:lnTo>
                  <a:lnTo>
                    <a:pt x="1352" y="58"/>
                  </a:lnTo>
                  <a:lnTo>
                    <a:pt x="1280" y="86"/>
                  </a:lnTo>
                  <a:lnTo>
                    <a:pt x="1208" y="118"/>
                  </a:lnTo>
                  <a:lnTo>
                    <a:pt x="1134" y="155"/>
                  </a:lnTo>
                  <a:lnTo>
                    <a:pt x="1060" y="196"/>
                  </a:lnTo>
                  <a:lnTo>
                    <a:pt x="986" y="240"/>
                  </a:lnTo>
                  <a:lnTo>
                    <a:pt x="911" y="288"/>
                  </a:lnTo>
                  <a:lnTo>
                    <a:pt x="837" y="337"/>
                  </a:lnTo>
                  <a:lnTo>
                    <a:pt x="762" y="390"/>
                  </a:lnTo>
                  <a:lnTo>
                    <a:pt x="689" y="447"/>
                  </a:lnTo>
                  <a:lnTo>
                    <a:pt x="617" y="503"/>
                  </a:lnTo>
                  <a:lnTo>
                    <a:pt x="546" y="562"/>
                  </a:lnTo>
                  <a:lnTo>
                    <a:pt x="475" y="623"/>
                  </a:lnTo>
                  <a:lnTo>
                    <a:pt x="407" y="683"/>
                  </a:lnTo>
                  <a:lnTo>
                    <a:pt x="341" y="746"/>
                  </a:lnTo>
                  <a:lnTo>
                    <a:pt x="277" y="807"/>
                  </a:lnTo>
                  <a:lnTo>
                    <a:pt x="215" y="870"/>
                  </a:lnTo>
                  <a:lnTo>
                    <a:pt x="157" y="933"/>
                  </a:lnTo>
                  <a:lnTo>
                    <a:pt x="101" y="994"/>
                  </a:lnTo>
                  <a:lnTo>
                    <a:pt x="49" y="1055"/>
                  </a:lnTo>
                  <a:lnTo>
                    <a:pt x="0" y="1115"/>
                  </a:lnTo>
                  <a:lnTo>
                    <a:pt x="0" y="675"/>
                  </a:lnTo>
                  <a:lnTo>
                    <a:pt x="53" y="633"/>
                  </a:lnTo>
                  <a:lnTo>
                    <a:pt x="109" y="591"/>
                  </a:lnTo>
                  <a:lnTo>
                    <a:pt x="169" y="548"/>
                  </a:lnTo>
                  <a:lnTo>
                    <a:pt x="232" y="504"/>
                  </a:lnTo>
                  <a:lnTo>
                    <a:pt x="298" y="461"/>
                  </a:lnTo>
                  <a:lnTo>
                    <a:pt x="366" y="416"/>
                  </a:lnTo>
                  <a:lnTo>
                    <a:pt x="436" y="373"/>
                  </a:lnTo>
                  <a:lnTo>
                    <a:pt x="509" y="331"/>
                  </a:lnTo>
                  <a:lnTo>
                    <a:pt x="582" y="290"/>
                  </a:lnTo>
                  <a:lnTo>
                    <a:pt x="658" y="251"/>
                  </a:lnTo>
                  <a:lnTo>
                    <a:pt x="735" y="213"/>
                  </a:lnTo>
                  <a:lnTo>
                    <a:pt x="812" y="176"/>
                  </a:lnTo>
                  <a:lnTo>
                    <a:pt x="889" y="144"/>
                  </a:lnTo>
                  <a:lnTo>
                    <a:pt x="967" y="113"/>
                  </a:lnTo>
                  <a:lnTo>
                    <a:pt x="1045" y="86"/>
                  </a:lnTo>
                  <a:lnTo>
                    <a:pt x="1121" y="61"/>
                  </a:lnTo>
                  <a:lnTo>
                    <a:pt x="1197" y="40"/>
                  </a:lnTo>
                  <a:lnTo>
                    <a:pt x="1272" y="24"/>
                  </a:lnTo>
                  <a:lnTo>
                    <a:pt x="1347" y="11"/>
                  </a:lnTo>
                  <a:lnTo>
                    <a:pt x="1418" y="4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C0A1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6640" y="505"/>
              <a:ext cx="39" cy="54"/>
            </a:xfrm>
            <a:custGeom>
              <a:avLst/>
              <a:gdLst>
                <a:gd name="T0" fmla="*/ 0 w 155"/>
                <a:gd name="T1" fmla="*/ 0 h 215"/>
                <a:gd name="T2" fmla="*/ 49 w 155"/>
                <a:gd name="T3" fmla="*/ 0 h 215"/>
                <a:gd name="T4" fmla="*/ 77 w 155"/>
                <a:gd name="T5" fmla="*/ 83 h 215"/>
                <a:gd name="T6" fmla="*/ 78 w 155"/>
                <a:gd name="T7" fmla="*/ 83 h 215"/>
                <a:gd name="T8" fmla="*/ 108 w 155"/>
                <a:gd name="T9" fmla="*/ 0 h 215"/>
                <a:gd name="T10" fmla="*/ 155 w 155"/>
                <a:gd name="T11" fmla="*/ 0 h 215"/>
                <a:gd name="T12" fmla="*/ 100 w 155"/>
                <a:gd name="T13" fmla="*/ 130 h 215"/>
                <a:gd name="T14" fmla="*/ 100 w 155"/>
                <a:gd name="T15" fmla="*/ 215 h 215"/>
                <a:gd name="T16" fmla="*/ 56 w 155"/>
                <a:gd name="T17" fmla="*/ 215 h 215"/>
                <a:gd name="T18" fmla="*/ 56 w 155"/>
                <a:gd name="T19" fmla="*/ 130 h 215"/>
                <a:gd name="T20" fmla="*/ 0 w 155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215">
                  <a:moveTo>
                    <a:pt x="0" y="0"/>
                  </a:moveTo>
                  <a:lnTo>
                    <a:pt x="49" y="0"/>
                  </a:lnTo>
                  <a:lnTo>
                    <a:pt x="77" y="83"/>
                  </a:lnTo>
                  <a:lnTo>
                    <a:pt x="78" y="83"/>
                  </a:lnTo>
                  <a:lnTo>
                    <a:pt x="108" y="0"/>
                  </a:lnTo>
                  <a:lnTo>
                    <a:pt x="155" y="0"/>
                  </a:lnTo>
                  <a:lnTo>
                    <a:pt x="100" y="130"/>
                  </a:lnTo>
                  <a:lnTo>
                    <a:pt x="100" y="215"/>
                  </a:lnTo>
                  <a:lnTo>
                    <a:pt x="56" y="215"/>
                  </a:lnTo>
                  <a:lnTo>
                    <a:pt x="56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 noEditPoints="1"/>
            </p:cNvSpPr>
            <p:nvPr userDrawn="1"/>
          </p:nvSpPr>
          <p:spPr bwMode="auto">
            <a:xfrm>
              <a:off x="6682" y="504"/>
              <a:ext cx="36" cy="56"/>
            </a:xfrm>
            <a:custGeom>
              <a:avLst/>
              <a:gdLst>
                <a:gd name="T0" fmla="*/ 67 w 147"/>
                <a:gd name="T1" fmla="*/ 33 h 223"/>
                <a:gd name="T2" fmla="*/ 58 w 147"/>
                <a:gd name="T3" fmla="*/ 37 h 223"/>
                <a:gd name="T4" fmla="*/ 51 w 147"/>
                <a:gd name="T5" fmla="*/ 45 h 223"/>
                <a:gd name="T6" fmla="*/ 46 w 147"/>
                <a:gd name="T7" fmla="*/ 62 h 223"/>
                <a:gd name="T8" fmla="*/ 43 w 147"/>
                <a:gd name="T9" fmla="*/ 92 h 223"/>
                <a:gd name="T10" fmla="*/ 43 w 147"/>
                <a:gd name="T11" fmla="*/ 132 h 223"/>
                <a:gd name="T12" fmla="*/ 46 w 147"/>
                <a:gd name="T13" fmla="*/ 164 h 223"/>
                <a:gd name="T14" fmla="*/ 51 w 147"/>
                <a:gd name="T15" fmla="*/ 180 h 223"/>
                <a:gd name="T16" fmla="*/ 58 w 147"/>
                <a:gd name="T17" fmla="*/ 188 h 223"/>
                <a:gd name="T18" fmla="*/ 67 w 147"/>
                <a:gd name="T19" fmla="*/ 192 h 223"/>
                <a:gd name="T20" fmla="*/ 79 w 147"/>
                <a:gd name="T21" fmla="*/ 192 h 223"/>
                <a:gd name="T22" fmla="*/ 88 w 147"/>
                <a:gd name="T23" fmla="*/ 188 h 223"/>
                <a:gd name="T24" fmla="*/ 95 w 147"/>
                <a:gd name="T25" fmla="*/ 180 h 223"/>
                <a:gd name="T26" fmla="*/ 100 w 147"/>
                <a:gd name="T27" fmla="*/ 164 h 223"/>
                <a:gd name="T28" fmla="*/ 103 w 147"/>
                <a:gd name="T29" fmla="*/ 132 h 223"/>
                <a:gd name="T30" fmla="*/ 103 w 147"/>
                <a:gd name="T31" fmla="*/ 92 h 223"/>
                <a:gd name="T32" fmla="*/ 100 w 147"/>
                <a:gd name="T33" fmla="*/ 62 h 223"/>
                <a:gd name="T34" fmla="*/ 95 w 147"/>
                <a:gd name="T35" fmla="*/ 45 h 223"/>
                <a:gd name="T36" fmla="*/ 88 w 147"/>
                <a:gd name="T37" fmla="*/ 37 h 223"/>
                <a:gd name="T38" fmla="*/ 79 w 147"/>
                <a:gd name="T39" fmla="*/ 33 h 223"/>
                <a:gd name="T40" fmla="*/ 73 w 147"/>
                <a:gd name="T41" fmla="*/ 0 h 223"/>
                <a:gd name="T42" fmla="*/ 101 w 147"/>
                <a:gd name="T43" fmla="*/ 5 h 223"/>
                <a:gd name="T44" fmla="*/ 125 w 147"/>
                <a:gd name="T45" fmla="*/ 19 h 223"/>
                <a:gd name="T46" fmla="*/ 140 w 147"/>
                <a:gd name="T47" fmla="*/ 48 h 223"/>
                <a:gd name="T48" fmla="*/ 146 w 147"/>
                <a:gd name="T49" fmla="*/ 89 h 223"/>
                <a:gd name="T50" fmla="*/ 146 w 147"/>
                <a:gd name="T51" fmla="*/ 137 h 223"/>
                <a:gd name="T52" fmla="*/ 140 w 147"/>
                <a:gd name="T53" fmla="*/ 176 h 223"/>
                <a:gd name="T54" fmla="*/ 125 w 147"/>
                <a:gd name="T55" fmla="*/ 206 h 223"/>
                <a:gd name="T56" fmla="*/ 101 w 147"/>
                <a:gd name="T57" fmla="*/ 220 h 223"/>
                <a:gd name="T58" fmla="*/ 73 w 147"/>
                <a:gd name="T59" fmla="*/ 223 h 223"/>
                <a:gd name="T60" fmla="*/ 45 w 147"/>
                <a:gd name="T61" fmla="*/ 220 h 223"/>
                <a:gd name="T62" fmla="*/ 21 w 147"/>
                <a:gd name="T63" fmla="*/ 206 h 223"/>
                <a:gd name="T64" fmla="*/ 5 w 147"/>
                <a:gd name="T65" fmla="*/ 176 h 223"/>
                <a:gd name="T66" fmla="*/ 1 w 147"/>
                <a:gd name="T67" fmla="*/ 137 h 223"/>
                <a:gd name="T68" fmla="*/ 1 w 147"/>
                <a:gd name="T69" fmla="*/ 89 h 223"/>
                <a:gd name="T70" fmla="*/ 5 w 147"/>
                <a:gd name="T71" fmla="*/ 48 h 223"/>
                <a:gd name="T72" fmla="*/ 21 w 147"/>
                <a:gd name="T73" fmla="*/ 19 h 223"/>
                <a:gd name="T74" fmla="*/ 45 w 147"/>
                <a:gd name="T75" fmla="*/ 5 h 223"/>
                <a:gd name="T76" fmla="*/ 73 w 147"/>
                <a:gd name="T7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223">
                  <a:moveTo>
                    <a:pt x="73" y="33"/>
                  </a:moveTo>
                  <a:lnTo>
                    <a:pt x="67" y="33"/>
                  </a:lnTo>
                  <a:lnTo>
                    <a:pt x="62" y="35"/>
                  </a:lnTo>
                  <a:lnTo>
                    <a:pt x="58" y="37"/>
                  </a:lnTo>
                  <a:lnTo>
                    <a:pt x="54" y="40"/>
                  </a:lnTo>
                  <a:lnTo>
                    <a:pt x="51" y="45"/>
                  </a:lnTo>
                  <a:lnTo>
                    <a:pt x="48" y="51"/>
                  </a:lnTo>
                  <a:lnTo>
                    <a:pt x="46" y="62"/>
                  </a:lnTo>
                  <a:lnTo>
                    <a:pt x="44" y="76"/>
                  </a:lnTo>
                  <a:lnTo>
                    <a:pt x="43" y="92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4" y="149"/>
                  </a:lnTo>
                  <a:lnTo>
                    <a:pt x="46" y="164"/>
                  </a:lnTo>
                  <a:lnTo>
                    <a:pt x="48" y="174"/>
                  </a:lnTo>
                  <a:lnTo>
                    <a:pt x="51" y="180"/>
                  </a:lnTo>
                  <a:lnTo>
                    <a:pt x="54" y="184"/>
                  </a:lnTo>
                  <a:lnTo>
                    <a:pt x="58" y="188"/>
                  </a:lnTo>
                  <a:lnTo>
                    <a:pt x="62" y="191"/>
                  </a:lnTo>
                  <a:lnTo>
                    <a:pt x="67" y="192"/>
                  </a:lnTo>
                  <a:lnTo>
                    <a:pt x="73" y="193"/>
                  </a:lnTo>
                  <a:lnTo>
                    <a:pt x="79" y="192"/>
                  </a:lnTo>
                  <a:lnTo>
                    <a:pt x="84" y="191"/>
                  </a:lnTo>
                  <a:lnTo>
                    <a:pt x="88" y="188"/>
                  </a:lnTo>
                  <a:lnTo>
                    <a:pt x="93" y="184"/>
                  </a:lnTo>
                  <a:lnTo>
                    <a:pt x="95" y="180"/>
                  </a:lnTo>
                  <a:lnTo>
                    <a:pt x="98" y="174"/>
                  </a:lnTo>
                  <a:lnTo>
                    <a:pt x="100" y="164"/>
                  </a:lnTo>
                  <a:lnTo>
                    <a:pt x="103" y="149"/>
                  </a:lnTo>
                  <a:lnTo>
                    <a:pt x="103" y="132"/>
                  </a:lnTo>
                  <a:lnTo>
                    <a:pt x="104" y="113"/>
                  </a:lnTo>
                  <a:lnTo>
                    <a:pt x="103" y="92"/>
                  </a:lnTo>
                  <a:lnTo>
                    <a:pt x="103" y="76"/>
                  </a:lnTo>
                  <a:lnTo>
                    <a:pt x="100" y="62"/>
                  </a:lnTo>
                  <a:lnTo>
                    <a:pt x="98" y="51"/>
                  </a:lnTo>
                  <a:lnTo>
                    <a:pt x="95" y="45"/>
                  </a:lnTo>
                  <a:lnTo>
                    <a:pt x="93" y="40"/>
                  </a:lnTo>
                  <a:lnTo>
                    <a:pt x="88" y="37"/>
                  </a:lnTo>
                  <a:lnTo>
                    <a:pt x="84" y="35"/>
                  </a:lnTo>
                  <a:lnTo>
                    <a:pt x="79" y="33"/>
                  </a:lnTo>
                  <a:lnTo>
                    <a:pt x="73" y="33"/>
                  </a:lnTo>
                  <a:close/>
                  <a:moveTo>
                    <a:pt x="73" y="0"/>
                  </a:moveTo>
                  <a:lnTo>
                    <a:pt x="88" y="2"/>
                  </a:lnTo>
                  <a:lnTo>
                    <a:pt x="101" y="5"/>
                  </a:lnTo>
                  <a:lnTo>
                    <a:pt x="112" y="9"/>
                  </a:lnTo>
                  <a:lnTo>
                    <a:pt x="125" y="19"/>
                  </a:lnTo>
                  <a:lnTo>
                    <a:pt x="135" y="32"/>
                  </a:lnTo>
                  <a:lnTo>
                    <a:pt x="140" y="48"/>
                  </a:lnTo>
                  <a:lnTo>
                    <a:pt x="145" y="67"/>
                  </a:lnTo>
                  <a:lnTo>
                    <a:pt x="146" y="89"/>
                  </a:lnTo>
                  <a:lnTo>
                    <a:pt x="147" y="113"/>
                  </a:lnTo>
                  <a:lnTo>
                    <a:pt x="146" y="137"/>
                  </a:lnTo>
                  <a:lnTo>
                    <a:pt x="145" y="158"/>
                  </a:lnTo>
                  <a:lnTo>
                    <a:pt x="140" y="176"/>
                  </a:lnTo>
                  <a:lnTo>
                    <a:pt x="135" y="193"/>
                  </a:lnTo>
                  <a:lnTo>
                    <a:pt x="125" y="206"/>
                  </a:lnTo>
                  <a:lnTo>
                    <a:pt x="112" y="215"/>
                  </a:lnTo>
                  <a:lnTo>
                    <a:pt x="101" y="220"/>
                  </a:lnTo>
                  <a:lnTo>
                    <a:pt x="88" y="223"/>
                  </a:lnTo>
                  <a:lnTo>
                    <a:pt x="73" y="223"/>
                  </a:lnTo>
                  <a:lnTo>
                    <a:pt x="58" y="223"/>
                  </a:lnTo>
                  <a:lnTo>
                    <a:pt x="45" y="220"/>
                  </a:lnTo>
                  <a:lnTo>
                    <a:pt x="34" y="215"/>
                  </a:lnTo>
                  <a:lnTo>
                    <a:pt x="21" y="206"/>
                  </a:lnTo>
                  <a:lnTo>
                    <a:pt x="12" y="193"/>
                  </a:lnTo>
                  <a:lnTo>
                    <a:pt x="5" y="176"/>
                  </a:lnTo>
                  <a:lnTo>
                    <a:pt x="2" y="158"/>
                  </a:lnTo>
                  <a:lnTo>
                    <a:pt x="1" y="137"/>
                  </a:lnTo>
                  <a:lnTo>
                    <a:pt x="0" y="113"/>
                  </a:lnTo>
                  <a:lnTo>
                    <a:pt x="1" y="89"/>
                  </a:lnTo>
                  <a:lnTo>
                    <a:pt x="2" y="67"/>
                  </a:lnTo>
                  <a:lnTo>
                    <a:pt x="5" y="48"/>
                  </a:lnTo>
                  <a:lnTo>
                    <a:pt x="12" y="32"/>
                  </a:lnTo>
                  <a:lnTo>
                    <a:pt x="21" y="19"/>
                  </a:lnTo>
                  <a:lnTo>
                    <a:pt x="34" y="9"/>
                  </a:lnTo>
                  <a:lnTo>
                    <a:pt x="45" y="5"/>
                  </a:lnTo>
                  <a:lnTo>
                    <a:pt x="58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4"/>
            <p:cNvSpPr/>
            <p:nvPr userDrawn="1"/>
          </p:nvSpPr>
          <p:spPr bwMode="auto">
            <a:xfrm>
              <a:off x="6724" y="505"/>
              <a:ext cx="35" cy="55"/>
            </a:xfrm>
            <a:custGeom>
              <a:avLst/>
              <a:gdLst>
                <a:gd name="T0" fmla="*/ 0 w 137"/>
                <a:gd name="T1" fmla="*/ 0 h 219"/>
                <a:gd name="T2" fmla="*/ 43 w 137"/>
                <a:gd name="T3" fmla="*/ 0 h 219"/>
                <a:gd name="T4" fmla="*/ 43 w 137"/>
                <a:gd name="T5" fmla="*/ 150 h 219"/>
                <a:gd name="T6" fmla="*/ 43 w 137"/>
                <a:gd name="T7" fmla="*/ 157 h 219"/>
                <a:gd name="T8" fmla="*/ 44 w 137"/>
                <a:gd name="T9" fmla="*/ 165 h 219"/>
                <a:gd name="T10" fmla="*/ 46 w 137"/>
                <a:gd name="T11" fmla="*/ 171 h 219"/>
                <a:gd name="T12" fmla="*/ 48 w 137"/>
                <a:gd name="T13" fmla="*/ 177 h 219"/>
                <a:gd name="T14" fmla="*/ 51 w 137"/>
                <a:gd name="T15" fmla="*/ 180 h 219"/>
                <a:gd name="T16" fmla="*/ 53 w 137"/>
                <a:gd name="T17" fmla="*/ 182 h 219"/>
                <a:gd name="T18" fmla="*/ 56 w 137"/>
                <a:gd name="T19" fmla="*/ 184 h 219"/>
                <a:gd name="T20" fmla="*/ 59 w 137"/>
                <a:gd name="T21" fmla="*/ 187 h 219"/>
                <a:gd name="T22" fmla="*/ 63 w 137"/>
                <a:gd name="T23" fmla="*/ 187 h 219"/>
                <a:gd name="T24" fmla="*/ 69 w 137"/>
                <a:gd name="T25" fmla="*/ 188 h 219"/>
                <a:gd name="T26" fmla="*/ 73 w 137"/>
                <a:gd name="T27" fmla="*/ 187 h 219"/>
                <a:gd name="T28" fmla="*/ 78 w 137"/>
                <a:gd name="T29" fmla="*/ 187 h 219"/>
                <a:gd name="T30" fmla="*/ 81 w 137"/>
                <a:gd name="T31" fmla="*/ 184 h 219"/>
                <a:gd name="T32" fmla="*/ 84 w 137"/>
                <a:gd name="T33" fmla="*/ 182 h 219"/>
                <a:gd name="T34" fmla="*/ 87 w 137"/>
                <a:gd name="T35" fmla="*/ 180 h 219"/>
                <a:gd name="T36" fmla="*/ 89 w 137"/>
                <a:gd name="T37" fmla="*/ 177 h 219"/>
                <a:gd name="T38" fmla="*/ 92 w 137"/>
                <a:gd name="T39" fmla="*/ 171 h 219"/>
                <a:gd name="T40" fmla="*/ 93 w 137"/>
                <a:gd name="T41" fmla="*/ 165 h 219"/>
                <a:gd name="T42" fmla="*/ 94 w 137"/>
                <a:gd name="T43" fmla="*/ 157 h 219"/>
                <a:gd name="T44" fmla="*/ 94 w 137"/>
                <a:gd name="T45" fmla="*/ 150 h 219"/>
                <a:gd name="T46" fmla="*/ 94 w 137"/>
                <a:gd name="T47" fmla="*/ 0 h 219"/>
                <a:gd name="T48" fmla="*/ 137 w 137"/>
                <a:gd name="T49" fmla="*/ 0 h 219"/>
                <a:gd name="T50" fmla="*/ 137 w 137"/>
                <a:gd name="T51" fmla="*/ 150 h 219"/>
                <a:gd name="T52" fmla="*/ 136 w 137"/>
                <a:gd name="T53" fmla="*/ 168 h 219"/>
                <a:gd name="T54" fmla="*/ 132 w 137"/>
                <a:gd name="T55" fmla="*/ 184 h 219"/>
                <a:gd name="T56" fmla="*/ 125 w 137"/>
                <a:gd name="T57" fmla="*/ 196 h 219"/>
                <a:gd name="T58" fmla="*/ 117 w 137"/>
                <a:gd name="T59" fmla="*/ 205 h 219"/>
                <a:gd name="T60" fmla="*/ 106 w 137"/>
                <a:gd name="T61" fmla="*/ 211 h 219"/>
                <a:gd name="T62" fmla="*/ 94 w 137"/>
                <a:gd name="T63" fmla="*/ 216 h 219"/>
                <a:gd name="T64" fmla="*/ 69 w 137"/>
                <a:gd name="T65" fmla="*/ 219 h 219"/>
                <a:gd name="T66" fmla="*/ 43 w 137"/>
                <a:gd name="T67" fmla="*/ 216 h 219"/>
                <a:gd name="T68" fmla="*/ 31 w 137"/>
                <a:gd name="T69" fmla="*/ 213 h 219"/>
                <a:gd name="T70" fmla="*/ 21 w 137"/>
                <a:gd name="T71" fmla="*/ 206 h 219"/>
                <a:gd name="T72" fmla="*/ 12 w 137"/>
                <a:gd name="T73" fmla="*/ 197 h 219"/>
                <a:gd name="T74" fmla="*/ 5 w 137"/>
                <a:gd name="T75" fmla="*/ 186 h 219"/>
                <a:gd name="T76" fmla="*/ 1 w 137"/>
                <a:gd name="T77" fmla="*/ 169 h 219"/>
                <a:gd name="T78" fmla="*/ 0 w 137"/>
                <a:gd name="T79" fmla="*/ 150 h 219"/>
                <a:gd name="T80" fmla="*/ 0 w 137"/>
                <a:gd name="T8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7" h="219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7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8" y="177"/>
                  </a:lnTo>
                  <a:lnTo>
                    <a:pt x="51" y="180"/>
                  </a:lnTo>
                  <a:lnTo>
                    <a:pt x="53" y="182"/>
                  </a:lnTo>
                  <a:lnTo>
                    <a:pt x="56" y="184"/>
                  </a:lnTo>
                  <a:lnTo>
                    <a:pt x="59" y="187"/>
                  </a:lnTo>
                  <a:lnTo>
                    <a:pt x="63" y="187"/>
                  </a:lnTo>
                  <a:lnTo>
                    <a:pt x="69" y="188"/>
                  </a:lnTo>
                  <a:lnTo>
                    <a:pt x="73" y="187"/>
                  </a:lnTo>
                  <a:lnTo>
                    <a:pt x="78" y="187"/>
                  </a:lnTo>
                  <a:lnTo>
                    <a:pt x="81" y="184"/>
                  </a:lnTo>
                  <a:lnTo>
                    <a:pt x="84" y="182"/>
                  </a:lnTo>
                  <a:lnTo>
                    <a:pt x="87" y="180"/>
                  </a:lnTo>
                  <a:lnTo>
                    <a:pt x="89" y="177"/>
                  </a:lnTo>
                  <a:lnTo>
                    <a:pt x="92" y="171"/>
                  </a:lnTo>
                  <a:lnTo>
                    <a:pt x="93" y="165"/>
                  </a:lnTo>
                  <a:lnTo>
                    <a:pt x="94" y="157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4"/>
                  </a:lnTo>
                  <a:lnTo>
                    <a:pt x="125" y="196"/>
                  </a:lnTo>
                  <a:lnTo>
                    <a:pt x="117" y="205"/>
                  </a:lnTo>
                  <a:lnTo>
                    <a:pt x="106" y="211"/>
                  </a:lnTo>
                  <a:lnTo>
                    <a:pt x="94" y="216"/>
                  </a:lnTo>
                  <a:lnTo>
                    <a:pt x="69" y="219"/>
                  </a:lnTo>
                  <a:lnTo>
                    <a:pt x="43" y="216"/>
                  </a:lnTo>
                  <a:lnTo>
                    <a:pt x="31" y="213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5" y="186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 noEditPoints="1"/>
            </p:cNvSpPr>
            <p:nvPr userDrawn="1"/>
          </p:nvSpPr>
          <p:spPr bwMode="auto">
            <a:xfrm>
              <a:off x="6766" y="505"/>
              <a:ext cx="36" cy="54"/>
            </a:xfrm>
            <a:custGeom>
              <a:avLst/>
              <a:gdLst>
                <a:gd name="T0" fmla="*/ 44 w 146"/>
                <a:gd name="T1" fmla="*/ 32 h 215"/>
                <a:gd name="T2" fmla="*/ 44 w 146"/>
                <a:gd name="T3" fmla="*/ 94 h 215"/>
                <a:gd name="T4" fmla="*/ 62 w 146"/>
                <a:gd name="T5" fmla="*/ 94 h 215"/>
                <a:gd name="T6" fmla="*/ 76 w 146"/>
                <a:gd name="T7" fmla="*/ 92 h 215"/>
                <a:gd name="T8" fmla="*/ 86 w 146"/>
                <a:gd name="T9" fmla="*/ 86 h 215"/>
                <a:gd name="T10" fmla="*/ 90 w 146"/>
                <a:gd name="T11" fmla="*/ 81 h 215"/>
                <a:gd name="T12" fmla="*/ 93 w 146"/>
                <a:gd name="T13" fmla="*/ 72 h 215"/>
                <a:gd name="T14" fmla="*/ 94 w 146"/>
                <a:gd name="T15" fmla="*/ 61 h 215"/>
                <a:gd name="T16" fmla="*/ 92 w 146"/>
                <a:gd name="T17" fmla="*/ 48 h 215"/>
                <a:gd name="T18" fmla="*/ 87 w 146"/>
                <a:gd name="T19" fmla="*/ 40 h 215"/>
                <a:gd name="T20" fmla="*/ 77 w 146"/>
                <a:gd name="T21" fmla="*/ 33 h 215"/>
                <a:gd name="T22" fmla="*/ 64 w 146"/>
                <a:gd name="T23" fmla="*/ 32 h 215"/>
                <a:gd name="T24" fmla="*/ 44 w 146"/>
                <a:gd name="T25" fmla="*/ 32 h 215"/>
                <a:gd name="T26" fmla="*/ 0 w 146"/>
                <a:gd name="T27" fmla="*/ 0 h 215"/>
                <a:gd name="T28" fmla="*/ 80 w 146"/>
                <a:gd name="T29" fmla="*/ 0 h 215"/>
                <a:gd name="T30" fmla="*/ 97 w 146"/>
                <a:gd name="T31" fmla="*/ 2 h 215"/>
                <a:gd name="T32" fmla="*/ 112 w 146"/>
                <a:gd name="T33" fmla="*/ 6 h 215"/>
                <a:gd name="T34" fmla="*/ 123 w 146"/>
                <a:gd name="T35" fmla="*/ 14 h 215"/>
                <a:gd name="T36" fmla="*/ 131 w 146"/>
                <a:gd name="T37" fmla="*/ 25 h 215"/>
                <a:gd name="T38" fmla="*/ 136 w 146"/>
                <a:gd name="T39" fmla="*/ 39 h 215"/>
                <a:gd name="T40" fmla="*/ 138 w 146"/>
                <a:gd name="T41" fmla="*/ 55 h 215"/>
                <a:gd name="T42" fmla="*/ 136 w 146"/>
                <a:gd name="T43" fmla="*/ 75 h 215"/>
                <a:gd name="T44" fmla="*/ 129 w 146"/>
                <a:gd name="T45" fmla="*/ 90 h 215"/>
                <a:gd name="T46" fmla="*/ 123 w 146"/>
                <a:gd name="T47" fmla="*/ 99 h 215"/>
                <a:gd name="T48" fmla="*/ 113 w 146"/>
                <a:gd name="T49" fmla="*/ 105 h 215"/>
                <a:gd name="T50" fmla="*/ 102 w 146"/>
                <a:gd name="T51" fmla="*/ 109 h 215"/>
                <a:gd name="T52" fmla="*/ 102 w 146"/>
                <a:gd name="T53" fmla="*/ 109 h 215"/>
                <a:gd name="T54" fmla="*/ 116 w 146"/>
                <a:gd name="T55" fmla="*/ 113 h 215"/>
                <a:gd name="T56" fmla="*/ 126 w 146"/>
                <a:gd name="T57" fmla="*/ 120 h 215"/>
                <a:gd name="T58" fmla="*/ 132 w 146"/>
                <a:gd name="T59" fmla="*/ 130 h 215"/>
                <a:gd name="T60" fmla="*/ 136 w 146"/>
                <a:gd name="T61" fmla="*/ 146 h 215"/>
                <a:gd name="T62" fmla="*/ 136 w 146"/>
                <a:gd name="T63" fmla="*/ 152 h 215"/>
                <a:gd name="T64" fmla="*/ 136 w 146"/>
                <a:gd name="T65" fmla="*/ 159 h 215"/>
                <a:gd name="T66" fmla="*/ 137 w 146"/>
                <a:gd name="T67" fmla="*/ 166 h 215"/>
                <a:gd name="T68" fmla="*/ 137 w 146"/>
                <a:gd name="T69" fmla="*/ 175 h 215"/>
                <a:gd name="T70" fmla="*/ 138 w 146"/>
                <a:gd name="T71" fmla="*/ 190 h 215"/>
                <a:gd name="T72" fmla="*/ 139 w 146"/>
                <a:gd name="T73" fmla="*/ 201 h 215"/>
                <a:gd name="T74" fmla="*/ 140 w 146"/>
                <a:gd name="T75" fmla="*/ 205 h 215"/>
                <a:gd name="T76" fmla="*/ 141 w 146"/>
                <a:gd name="T77" fmla="*/ 208 h 215"/>
                <a:gd name="T78" fmla="*/ 143 w 146"/>
                <a:gd name="T79" fmla="*/ 211 h 215"/>
                <a:gd name="T80" fmla="*/ 146 w 146"/>
                <a:gd name="T81" fmla="*/ 214 h 215"/>
                <a:gd name="T82" fmla="*/ 146 w 146"/>
                <a:gd name="T83" fmla="*/ 215 h 215"/>
                <a:gd name="T84" fmla="*/ 99 w 146"/>
                <a:gd name="T85" fmla="*/ 215 h 215"/>
                <a:gd name="T86" fmla="*/ 97 w 146"/>
                <a:gd name="T87" fmla="*/ 210 h 215"/>
                <a:gd name="T88" fmla="*/ 94 w 146"/>
                <a:gd name="T89" fmla="*/ 205 h 215"/>
                <a:gd name="T90" fmla="*/ 94 w 146"/>
                <a:gd name="T91" fmla="*/ 198 h 215"/>
                <a:gd name="T92" fmla="*/ 93 w 146"/>
                <a:gd name="T93" fmla="*/ 193 h 215"/>
                <a:gd name="T94" fmla="*/ 92 w 146"/>
                <a:gd name="T95" fmla="*/ 151 h 215"/>
                <a:gd name="T96" fmla="*/ 90 w 146"/>
                <a:gd name="T97" fmla="*/ 140 h 215"/>
                <a:gd name="T98" fmla="*/ 86 w 146"/>
                <a:gd name="T99" fmla="*/ 132 h 215"/>
                <a:gd name="T100" fmla="*/ 78 w 146"/>
                <a:gd name="T101" fmla="*/ 126 h 215"/>
                <a:gd name="T102" fmla="*/ 66 w 146"/>
                <a:gd name="T103" fmla="*/ 124 h 215"/>
                <a:gd name="T104" fmla="*/ 44 w 146"/>
                <a:gd name="T105" fmla="*/ 124 h 215"/>
                <a:gd name="T106" fmla="*/ 44 w 146"/>
                <a:gd name="T107" fmla="*/ 215 h 215"/>
                <a:gd name="T108" fmla="*/ 0 w 146"/>
                <a:gd name="T109" fmla="*/ 215 h 215"/>
                <a:gd name="T110" fmla="*/ 0 w 146"/>
                <a:gd name="T11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6" h="215">
                  <a:moveTo>
                    <a:pt x="44" y="32"/>
                  </a:moveTo>
                  <a:lnTo>
                    <a:pt x="44" y="94"/>
                  </a:lnTo>
                  <a:lnTo>
                    <a:pt x="62" y="94"/>
                  </a:lnTo>
                  <a:lnTo>
                    <a:pt x="76" y="92"/>
                  </a:lnTo>
                  <a:lnTo>
                    <a:pt x="86" y="86"/>
                  </a:lnTo>
                  <a:lnTo>
                    <a:pt x="90" y="81"/>
                  </a:lnTo>
                  <a:lnTo>
                    <a:pt x="93" y="72"/>
                  </a:lnTo>
                  <a:lnTo>
                    <a:pt x="94" y="61"/>
                  </a:lnTo>
                  <a:lnTo>
                    <a:pt x="92" y="48"/>
                  </a:lnTo>
                  <a:lnTo>
                    <a:pt x="87" y="40"/>
                  </a:lnTo>
                  <a:lnTo>
                    <a:pt x="77" y="33"/>
                  </a:lnTo>
                  <a:lnTo>
                    <a:pt x="64" y="32"/>
                  </a:lnTo>
                  <a:lnTo>
                    <a:pt x="44" y="32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97" y="2"/>
                  </a:lnTo>
                  <a:lnTo>
                    <a:pt x="112" y="6"/>
                  </a:lnTo>
                  <a:lnTo>
                    <a:pt x="123" y="14"/>
                  </a:lnTo>
                  <a:lnTo>
                    <a:pt x="131" y="25"/>
                  </a:lnTo>
                  <a:lnTo>
                    <a:pt x="136" y="39"/>
                  </a:lnTo>
                  <a:lnTo>
                    <a:pt x="138" y="55"/>
                  </a:lnTo>
                  <a:lnTo>
                    <a:pt x="136" y="75"/>
                  </a:lnTo>
                  <a:lnTo>
                    <a:pt x="129" y="90"/>
                  </a:lnTo>
                  <a:lnTo>
                    <a:pt x="123" y="99"/>
                  </a:lnTo>
                  <a:lnTo>
                    <a:pt x="113" y="105"/>
                  </a:lnTo>
                  <a:lnTo>
                    <a:pt x="102" y="109"/>
                  </a:lnTo>
                  <a:lnTo>
                    <a:pt x="102" y="109"/>
                  </a:lnTo>
                  <a:lnTo>
                    <a:pt x="116" y="113"/>
                  </a:lnTo>
                  <a:lnTo>
                    <a:pt x="126" y="120"/>
                  </a:lnTo>
                  <a:lnTo>
                    <a:pt x="132" y="130"/>
                  </a:lnTo>
                  <a:lnTo>
                    <a:pt x="136" y="146"/>
                  </a:lnTo>
                  <a:lnTo>
                    <a:pt x="136" y="152"/>
                  </a:lnTo>
                  <a:lnTo>
                    <a:pt x="136" y="159"/>
                  </a:lnTo>
                  <a:lnTo>
                    <a:pt x="137" y="166"/>
                  </a:lnTo>
                  <a:lnTo>
                    <a:pt x="137" y="175"/>
                  </a:lnTo>
                  <a:lnTo>
                    <a:pt x="138" y="190"/>
                  </a:lnTo>
                  <a:lnTo>
                    <a:pt x="139" y="201"/>
                  </a:lnTo>
                  <a:lnTo>
                    <a:pt x="140" y="205"/>
                  </a:lnTo>
                  <a:lnTo>
                    <a:pt x="141" y="208"/>
                  </a:lnTo>
                  <a:lnTo>
                    <a:pt x="143" y="211"/>
                  </a:lnTo>
                  <a:lnTo>
                    <a:pt x="146" y="214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7" y="210"/>
                  </a:lnTo>
                  <a:lnTo>
                    <a:pt x="94" y="205"/>
                  </a:lnTo>
                  <a:lnTo>
                    <a:pt x="94" y="198"/>
                  </a:lnTo>
                  <a:lnTo>
                    <a:pt x="93" y="193"/>
                  </a:lnTo>
                  <a:lnTo>
                    <a:pt x="92" y="151"/>
                  </a:lnTo>
                  <a:lnTo>
                    <a:pt x="90" y="140"/>
                  </a:lnTo>
                  <a:lnTo>
                    <a:pt x="86" y="132"/>
                  </a:lnTo>
                  <a:lnTo>
                    <a:pt x="78" y="126"/>
                  </a:lnTo>
                  <a:lnTo>
                    <a:pt x="66" y="124"/>
                  </a:lnTo>
                  <a:lnTo>
                    <a:pt x="44" y="124"/>
                  </a:lnTo>
                  <a:lnTo>
                    <a:pt x="44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16"/>
            <p:cNvSpPr/>
            <p:nvPr userDrawn="1"/>
          </p:nvSpPr>
          <p:spPr bwMode="auto">
            <a:xfrm>
              <a:off x="6823" y="504"/>
              <a:ext cx="36" cy="56"/>
            </a:xfrm>
            <a:custGeom>
              <a:avLst/>
              <a:gdLst>
                <a:gd name="T0" fmla="*/ 83 w 144"/>
                <a:gd name="T1" fmla="*/ 2 h 223"/>
                <a:gd name="T2" fmla="*/ 108 w 144"/>
                <a:gd name="T3" fmla="*/ 8 h 223"/>
                <a:gd name="T4" fmla="*/ 125 w 144"/>
                <a:gd name="T5" fmla="*/ 22 h 223"/>
                <a:gd name="T6" fmla="*/ 135 w 144"/>
                <a:gd name="T7" fmla="*/ 45 h 223"/>
                <a:gd name="T8" fmla="*/ 136 w 144"/>
                <a:gd name="T9" fmla="*/ 64 h 223"/>
                <a:gd name="T10" fmla="*/ 93 w 144"/>
                <a:gd name="T11" fmla="*/ 51 h 223"/>
                <a:gd name="T12" fmla="*/ 82 w 144"/>
                <a:gd name="T13" fmla="*/ 35 h 223"/>
                <a:gd name="T14" fmla="*/ 67 w 144"/>
                <a:gd name="T15" fmla="*/ 33 h 223"/>
                <a:gd name="T16" fmla="*/ 59 w 144"/>
                <a:gd name="T17" fmla="*/ 35 h 223"/>
                <a:gd name="T18" fmla="*/ 52 w 144"/>
                <a:gd name="T19" fmla="*/ 40 h 223"/>
                <a:gd name="T20" fmla="*/ 48 w 144"/>
                <a:gd name="T21" fmla="*/ 48 h 223"/>
                <a:gd name="T22" fmla="*/ 46 w 144"/>
                <a:gd name="T23" fmla="*/ 58 h 223"/>
                <a:gd name="T24" fmla="*/ 49 w 144"/>
                <a:gd name="T25" fmla="*/ 70 h 223"/>
                <a:gd name="T26" fmla="*/ 57 w 144"/>
                <a:gd name="T27" fmla="*/ 80 h 223"/>
                <a:gd name="T28" fmla="*/ 103 w 144"/>
                <a:gd name="T29" fmla="*/ 101 h 223"/>
                <a:gd name="T30" fmla="*/ 122 w 144"/>
                <a:gd name="T31" fmla="*/ 113 h 223"/>
                <a:gd name="T32" fmla="*/ 135 w 144"/>
                <a:gd name="T33" fmla="*/ 126 h 223"/>
                <a:gd name="T34" fmla="*/ 142 w 144"/>
                <a:gd name="T35" fmla="*/ 140 h 223"/>
                <a:gd name="T36" fmla="*/ 142 w 144"/>
                <a:gd name="T37" fmla="*/ 179 h 223"/>
                <a:gd name="T38" fmla="*/ 123 w 144"/>
                <a:gd name="T39" fmla="*/ 208 h 223"/>
                <a:gd name="T40" fmla="*/ 91 w 144"/>
                <a:gd name="T41" fmla="*/ 222 h 223"/>
                <a:gd name="T42" fmla="*/ 46 w 144"/>
                <a:gd name="T43" fmla="*/ 222 h 223"/>
                <a:gd name="T44" fmla="*/ 16 w 144"/>
                <a:gd name="T45" fmla="*/ 208 h 223"/>
                <a:gd name="T46" fmla="*/ 2 w 144"/>
                <a:gd name="T47" fmla="*/ 180 h 223"/>
                <a:gd name="T48" fmla="*/ 0 w 144"/>
                <a:gd name="T49" fmla="*/ 153 h 223"/>
                <a:gd name="T50" fmla="*/ 43 w 144"/>
                <a:gd name="T51" fmla="*/ 159 h 223"/>
                <a:gd name="T52" fmla="*/ 45 w 144"/>
                <a:gd name="T53" fmla="*/ 173 h 223"/>
                <a:gd name="T54" fmla="*/ 50 w 144"/>
                <a:gd name="T55" fmla="*/ 183 h 223"/>
                <a:gd name="T56" fmla="*/ 55 w 144"/>
                <a:gd name="T57" fmla="*/ 188 h 223"/>
                <a:gd name="T58" fmla="*/ 63 w 144"/>
                <a:gd name="T59" fmla="*/ 192 h 223"/>
                <a:gd name="T60" fmla="*/ 72 w 144"/>
                <a:gd name="T61" fmla="*/ 193 h 223"/>
                <a:gd name="T62" fmla="*/ 90 w 144"/>
                <a:gd name="T63" fmla="*/ 186 h 223"/>
                <a:gd name="T64" fmla="*/ 98 w 144"/>
                <a:gd name="T65" fmla="*/ 166 h 223"/>
                <a:gd name="T66" fmla="*/ 96 w 144"/>
                <a:gd name="T67" fmla="*/ 153 h 223"/>
                <a:gd name="T68" fmla="*/ 90 w 144"/>
                <a:gd name="T69" fmla="*/ 144 h 223"/>
                <a:gd name="T70" fmla="*/ 78 w 144"/>
                <a:gd name="T71" fmla="*/ 137 h 223"/>
                <a:gd name="T72" fmla="*/ 46 w 144"/>
                <a:gd name="T73" fmla="*/ 124 h 223"/>
                <a:gd name="T74" fmla="*/ 25 w 144"/>
                <a:gd name="T75" fmla="*/ 113 h 223"/>
                <a:gd name="T76" fmla="*/ 11 w 144"/>
                <a:gd name="T77" fmla="*/ 97 h 223"/>
                <a:gd name="T78" fmla="*/ 4 w 144"/>
                <a:gd name="T79" fmla="*/ 76 h 223"/>
                <a:gd name="T80" fmla="*/ 5 w 144"/>
                <a:gd name="T81" fmla="*/ 45 h 223"/>
                <a:gd name="T82" fmla="*/ 20 w 144"/>
                <a:gd name="T83" fmla="*/ 17 h 223"/>
                <a:gd name="T84" fmla="*/ 51 w 144"/>
                <a:gd name="T85" fmla="*/ 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3">
                  <a:moveTo>
                    <a:pt x="70" y="0"/>
                  </a:moveTo>
                  <a:lnTo>
                    <a:pt x="83" y="2"/>
                  </a:lnTo>
                  <a:lnTo>
                    <a:pt x="96" y="4"/>
                  </a:lnTo>
                  <a:lnTo>
                    <a:pt x="108" y="8"/>
                  </a:lnTo>
                  <a:lnTo>
                    <a:pt x="118" y="14"/>
                  </a:lnTo>
                  <a:lnTo>
                    <a:pt x="125" y="22"/>
                  </a:lnTo>
                  <a:lnTo>
                    <a:pt x="132" y="32"/>
                  </a:lnTo>
                  <a:lnTo>
                    <a:pt x="135" y="45"/>
                  </a:lnTo>
                  <a:lnTo>
                    <a:pt x="136" y="59"/>
                  </a:lnTo>
                  <a:lnTo>
                    <a:pt x="136" y="64"/>
                  </a:lnTo>
                  <a:lnTo>
                    <a:pt x="95" y="64"/>
                  </a:lnTo>
                  <a:lnTo>
                    <a:pt x="93" y="51"/>
                  </a:lnTo>
                  <a:lnTo>
                    <a:pt x="90" y="40"/>
                  </a:lnTo>
                  <a:lnTo>
                    <a:pt x="82" y="35"/>
                  </a:lnTo>
                  <a:lnTo>
                    <a:pt x="71" y="33"/>
                  </a:lnTo>
                  <a:lnTo>
                    <a:pt x="67" y="33"/>
                  </a:lnTo>
                  <a:lnTo>
                    <a:pt x="63" y="34"/>
                  </a:lnTo>
                  <a:lnTo>
                    <a:pt x="59" y="35"/>
                  </a:lnTo>
                  <a:lnTo>
                    <a:pt x="55" y="37"/>
                  </a:lnTo>
                  <a:lnTo>
                    <a:pt x="52" y="40"/>
                  </a:lnTo>
                  <a:lnTo>
                    <a:pt x="50" y="44"/>
                  </a:lnTo>
                  <a:lnTo>
                    <a:pt x="48" y="48"/>
                  </a:lnTo>
                  <a:lnTo>
                    <a:pt x="46" y="53"/>
                  </a:lnTo>
                  <a:lnTo>
                    <a:pt x="46" y="58"/>
                  </a:lnTo>
                  <a:lnTo>
                    <a:pt x="48" y="64"/>
                  </a:lnTo>
                  <a:lnTo>
                    <a:pt x="49" y="70"/>
                  </a:lnTo>
                  <a:lnTo>
                    <a:pt x="51" y="74"/>
                  </a:lnTo>
                  <a:lnTo>
                    <a:pt x="57" y="80"/>
                  </a:lnTo>
                  <a:lnTo>
                    <a:pt x="69" y="87"/>
                  </a:lnTo>
                  <a:lnTo>
                    <a:pt x="103" y="101"/>
                  </a:lnTo>
                  <a:lnTo>
                    <a:pt x="114" y="107"/>
                  </a:lnTo>
                  <a:lnTo>
                    <a:pt x="122" y="113"/>
                  </a:lnTo>
                  <a:lnTo>
                    <a:pt x="130" y="119"/>
                  </a:lnTo>
                  <a:lnTo>
                    <a:pt x="135" y="126"/>
                  </a:lnTo>
                  <a:lnTo>
                    <a:pt x="140" y="132"/>
                  </a:lnTo>
                  <a:lnTo>
                    <a:pt x="142" y="140"/>
                  </a:lnTo>
                  <a:lnTo>
                    <a:pt x="144" y="158"/>
                  </a:lnTo>
                  <a:lnTo>
                    <a:pt x="142" y="179"/>
                  </a:lnTo>
                  <a:lnTo>
                    <a:pt x="134" y="196"/>
                  </a:lnTo>
                  <a:lnTo>
                    <a:pt x="123" y="208"/>
                  </a:lnTo>
                  <a:lnTo>
                    <a:pt x="109" y="216"/>
                  </a:lnTo>
                  <a:lnTo>
                    <a:pt x="91" y="222"/>
                  </a:lnTo>
                  <a:lnTo>
                    <a:pt x="68" y="223"/>
                  </a:lnTo>
                  <a:lnTo>
                    <a:pt x="46" y="222"/>
                  </a:lnTo>
                  <a:lnTo>
                    <a:pt x="29" y="216"/>
                  </a:lnTo>
                  <a:lnTo>
                    <a:pt x="16" y="208"/>
                  </a:lnTo>
                  <a:lnTo>
                    <a:pt x="7" y="195"/>
                  </a:lnTo>
                  <a:lnTo>
                    <a:pt x="2" y="180"/>
                  </a:lnTo>
                  <a:lnTo>
                    <a:pt x="0" y="161"/>
                  </a:lnTo>
                  <a:lnTo>
                    <a:pt x="0" y="153"/>
                  </a:lnTo>
                  <a:lnTo>
                    <a:pt x="43" y="153"/>
                  </a:lnTo>
                  <a:lnTo>
                    <a:pt x="43" y="159"/>
                  </a:lnTo>
                  <a:lnTo>
                    <a:pt x="44" y="167"/>
                  </a:lnTo>
                  <a:lnTo>
                    <a:pt x="45" y="173"/>
                  </a:lnTo>
                  <a:lnTo>
                    <a:pt x="46" y="179"/>
                  </a:lnTo>
                  <a:lnTo>
                    <a:pt x="50" y="183"/>
                  </a:lnTo>
                  <a:lnTo>
                    <a:pt x="52" y="186"/>
                  </a:lnTo>
                  <a:lnTo>
                    <a:pt x="55" y="188"/>
                  </a:lnTo>
                  <a:lnTo>
                    <a:pt x="58" y="189"/>
                  </a:lnTo>
                  <a:lnTo>
                    <a:pt x="63" y="192"/>
                  </a:lnTo>
                  <a:lnTo>
                    <a:pt x="67" y="192"/>
                  </a:lnTo>
                  <a:lnTo>
                    <a:pt x="72" y="193"/>
                  </a:lnTo>
                  <a:lnTo>
                    <a:pt x="81" y="191"/>
                  </a:lnTo>
                  <a:lnTo>
                    <a:pt x="90" y="186"/>
                  </a:lnTo>
                  <a:lnTo>
                    <a:pt x="96" y="178"/>
                  </a:lnTo>
                  <a:lnTo>
                    <a:pt x="98" y="166"/>
                  </a:lnTo>
                  <a:lnTo>
                    <a:pt x="97" y="159"/>
                  </a:lnTo>
                  <a:lnTo>
                    <a:pt x="96" y="153"/>
                  </a:lnTo>
                  <a:lnTo>
                    <a:pt x="93" y="148"/>
                  </a:lnTo>
                  <a:lnTo>
                    <a:pt x="90" y="144"/>
                  </a:lnTo>
                  <a:lnTo>
                    <a:pt x="84" y="140"/>
                  </a:lnTo>
                  <a:lnTo>
                    <a:pt x="78" y="137"/>
                  </a:lnTo>
                  <a:lnTo>
                    <a:pt x="59" y="129"/>
                  </a:lnTo>
                  <a:lnTo>
                    <a:pt x="46" y="124"/>
                  </a:lnTo>
                  <a:lnTo>
                    <a:pt x="35" y="118"/>
                  </a:lnTo>
                  <a:lnTo>
                    <a:pt x="25" y="113"/>
                  </a:lnTo>
                  <a:lnTo>
                    <a:pt x="17" y="105"/>
                  </a:lnTo>
                  <a:lnTo>
                    <a:pt x="11" y="97"/>
                  </a:lnTo>
                  <a:lnTo>
                    <a:pt x="6" y="87"/>
                  </a:lnTo>
                  <a:lnTo>
                    <a:pt x="4" y="76"/>
                  </a:lnTo>
                  <a:lnTo>
                    <a:pt x="3" y="64"/>
                  </a:lnTo>
                  <a:lnTo>
                    <a:pt x="5" y="45"/>
                  </a:lnTo>
                  <a:lnTo>
                    <a:pt x="11" y="29"/>
                  </a:lnTo>
                  <a:lnTo>
                    <a:pt x="20" y="17"/>
                  </a:lnTo>
                  <a:lnTo>
                    <a:pt x="35" y="8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7"/>
            <p:cNvSpPr/>
            <p:nvPr userDrawn="1"/>
          </p:nvSpPr>
          <p:spPr bwMode="auto">
            <a:xfrm>
              <a:off x="6864" y="505"/>
              <a:ext cx="35" cy="55"/>
            </a:xfrm>
            <a:custGeom>
              <a:avLst/>
              <a:gdLst>
                <a:gd name="T0" fmla="*/ 0 w 139"/>
                <a:gd name="T1" fmla="*/ 0 h 219"/>
                <a:gd name="T2" fmla="*/ 44 w 139"/>
                <a:gd name="T3" fmla="*/ 0 h 219"/>
                <a:gd name="T4" fmla="*/ 44 w 139"/>
                <a:gd name="T5" fmla="*/ 150 h 219"/>
                <a:gd name="T6" fmla="*/ 45 w 139"/>
                <a:gd name="T7" fmla="*/ 157 h 219"/>
                <a:gd name="T8" fmla="*/ 45 w 139"/>
                <a:gd name="T9" fmla="*/ 165 h 219"/>
                <a:gd name="T10" fmla="*/ 47 w 139"/>
                <a:gd name="T11" fmla="*/ 171 h 219"/>
                <a:gd name="T12" fmla="*/ 49 w 139"/>
                <a:gd name="T13" fmla="*/ 177 h 219"/>
                <a:gd name="T14" fmla="*/ 52 w 139"/>
                <a:gd name="T15" fmla="*/ 181 h 219"/>
                <a:gd name="T16" fmla="*/ 57 w 139"/>
                <a:gd name="T17" fmla="*/ 184 h 219"/>
                <a:gd name="T18" fmla="*/ 61 w 139"/>
                <a:gd name="T19" fmla="*/ 187 h 219"/>
                <a:gd name="T20" fmla="*/ 65 w 139"/>
                <a:gd name="T21" fmla="*/ 187 h 219"/>
                <a:gd name="T22" fmla="*/ 70 w 139"/>
                <a:gd name="T23" fmla="*/ 188 h 219"/>
                <a:gd name="T24" fmla="*/ 75 w 139"/>
                <a:gd name="T25" fmla="*/ 187 h 219"/>
                <a:gd name="T26" fmla="*/ 78 w 139"/>
                <a:gd name="T27" fmla="*/ 187 h 219"/>
                <a:gd name="T28" fmla="*/ 83 w 139"/>
                <a:gd name="T29" fmla="*/ 184 h 219"/>
                <a:gd name="T30" fmla="*/ 87 w 139"/>
                <a:gd name="T31" fmla="*/ 181 h 219"/>
                <a:gd name="T32" fmla="*/ 90 w 139"/>
                <a:gd name="T33" fmla="*/ 177 h 219"/>
                <a:gd name="T34" fmla="*/ 92 w 139"/>
                <a:gd name="T35" fmla="*/ 171 h 219"/>
                <a:gd name="T36" fmla="*/ 93 w 139"/>
                <a:gd name="T37" fmla="*/ 165 h 219"/>
                <a:gd name="T38" fmla="*/ 94 w 139"/>
                <a:gd name="T39" fmla="*/ 157 h 219"/>
                <a:gd name="T40" fmla="*/ 94 w 139"/>
                <a:gd name="T41" fmla="*/ 150 h 219"/>
                <a:gd name="T42" fmla="*/ 94 w 139"/>
                <a:gd name="T43" fmla="*/ 0 h 219"/>
                <a:gd name="T44" fmla="*/ 139 w 139"/>
                <a:gd name="T45" fmla="*/ 0 h 219"/>
                <a:gd name="T46" fmla="*/ 139 w 139"/>
                <a:gd name="T47" fmla="*/ 150 h 219"/>
                <a:gd name="T48" fmla="*/ 137 w 139"/>
                <a:gd name="T49" fmla="*/ 168 h 219"/>
                <a:gd name="T50" fmla="*/ 132 w 139"/>
                <a:gd name="T51" fmla="*/ 184 h 219"/>
                <a:gd name="T52" fmla="*/ 126 w 139"/>
                <a:gd name="T53" fmla="*/ 196 h 219"/>
                <a:gd name="T54" fmla="*/ 117 w 139"/>
                <a:gd name="T55" fmla="*/ 205 h 219"/>
                <a:gd name="T56" fmla="*/ 107 w 139"/>
                <a:gd name="T57" fmla="*/ 211 h 219"/>
                <a:gd name="T58" fmla="*/ 96 w 139"/>
                <a:gd name="T59" fmla="*/ 216 h 219"/>
                <a:gd name="T60" fmla="*/ 70 w 139"/>
                <a:gd name="T61" fmla="*/ 219 h 219"/>
                <a:gd name="T62" fmla="*/ 44 w 139"/>
                <a:gd name="T63" fmla="*/ 216 h 219"/>
                <a:gd name="T64" fmla="*/ 32 w 139"/>
                <a:gd name="T65" fmla="*/ 213 h 219"/>
                <a:gd name="T66" fmla="*/ 22 w 139"/>
                <a:gd name="T67" fmla="*/ 206 h 219"/>
                <a:gd name="T68" fmla="*/ 13 w 139"/>
                <a:gd name="T69" fmla="*/ 197 h 219"/>
                <a:gd name="T70" fmla="*/ 7 w 139"/>
                <a:gd name="T71" fmla="*/ 186 h 219"/>
                <a:gd name="T72" fmla="*/ 2 w 139"/>
                <a:gd name="T73" fmla="*/ 169 h 219"/>
                <a:gd name="T74" fmla="*/ 0 w 139"/>
                <a:gd name="T75" fmla="*/ 150 h 219"/>
                <a:gd name="T76" fmla="*/ 0 w 139"/>
                <a:gd name="T7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219">
                  <a:moveTo>
                    <a:pt x="0" y="0"/>
                  </a:moveTo>
                  <a:lnTo>
                    <a:pt x="44" y="0"/>
                  </a:lnTo>
                  <a:lnTo>
                    <a:pt x="44" y="150"/>
                  </a:lnTo>
                  <a:lnTo>
                    <a:pt x="45" y="157"/>
                  </a:lnTo>
                  <a:lnTo>
                    <a:pt x="45" y="165"/>
                  </a:lnTo>
                  <a:lnTo>
                    <a:pt x="47" y="171"/>
                  </a:lnTo>
                  <a:lnTo>
                    <a:pt x="49" y="177"/>
                  </a:lnTo>
                  <a:lnTo>
                    <a:pt x="52" y="181"/>
                  </a:lnTo>
                  <a:lnTo>
                    <a:pt x="57" y="184"/>
                  </a:lnTo>
                  <a:lnTo>
                    <a:pt x="61" y="187"/>
                  </a:lnTo>
                  <a:lnTo>
                    <a:pt x="65" y="187"/>
                  </a:lnTo>
                  <a:lnTo>
                    <a:pt x="70" y="188"/>
                  </a:lnTo>
                  <a:lnTo>
                    <a:pt x="75" y="187"/>
                  </a:lnTo>
                  <a:lnTo>
                    <a:pt x="78" y="187"/>
                  </a:lnTo>
                  <a:lnTo>
                    <a:pt x="83" y="184"/>
                  </a:lnTo>
                  <a:lnTo>
                    <a:pt x="87" y="181"/>
                  </a:lnTo>
                  <a:lnTo>
                    <a:pt x="90" y="177"/>
                  </a:lnTo>
                  <a:lnTo>
                    <a:pt x="92" y="171"/>
                  </a:lnTo>
                  <a:lnTo>
                    <a:pt x="93" y="165"/>
                  </a:lnTo>
                  <a:lnTo>
                    <a:pt x="94" y="157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9" y="0"/>
                  </a:lnTo>
                  <a:lnTo>
                    <a:pt x="139" y="150"/>
                  </a:lnTo>
                  <a:lnTo>
                    <a:pt x="137" y="168"/>
                  </a:lnTo>
                  <a:lnTo>
                    <a:pt x="132" y="184"/>
                  </a:lnTo>
                  <a:lnTo>
                    <a:pt x="126" y="196"/>
                  </a:lnTo>
                  <a:lnTo>
                    <a:pt x="117" y="205"/>
                  </a:lnTo>
                  <a:lnTo>
                    <a:pt x="107" y="211"/>
                  </a:lnTo>
                  <a:lnTo>
                    <a:pt x="96" y="216"/>
                  </a:lnTo>
                  <a:lnTo>
                    <a:pt x="70" y="219"/>
                  </a:lnTo>
                  <a:lnTo>
                    <a:pt x="44" y="216"/>
                  </a:lnTo>
                  <a:lnTo>
                    <a:pt x="32" y="213"/>
                  </a:lnTo>
                  <a:lnTo>
                    <a:pt x="22" y="206"/>
                  </a:lnTo>
                  <a:lnTo>
                    <a:pt x="13" y="197"/>
                  </a:lnTo>
                  <a:lnTo>
                    <a:pt x="7" y="186"/>
                  </a:lnTo>
                  <a:lnTo>
                    <a:pt x="2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8"/>
            <p:cNvSpPr/>
            <p:nvPr userDrawn="1"/>
          </p:nvSpPr>
          <p:spPr bwMode="auto">
            <a:xfrm>
              <a:off x="6904" y="504"/>
              <a:ext cx="36" cy="56"/>
            </a:xfrm>
            <a:custGeom>
              <a:avLst/>
              <a:gdLst>
                <a:gd name="T0" fmla="*/ 87 w 141"/>
                <a:gd name="T1" fmla="*/ 2 h 223"/>
                <a:gd name="T2" fmla="*/ 110 w 141"/>
                <a:gd name="T3" fmla="*/ 8 h 223"/>
                <a:gd name="T4" fmla="*/ 129 w 141"/>
                <a:gd name="T5" fmla="*/ 27 h 223"/>
                <a:gd name="T6" fmla="*/ 138 w 141"/>
                <a:gd name="T7" fmla="*/ 52 h 223"/>
                <a:gd name="T8" fmla="*/ 96 w 141"/>
                <a:gd name="T9" fmla="*/ 77 h 223"/>
                <a:gd name="T10" fmla="*/ 94 w 141"/>
                <a:gd name="T11" fmla="*/ 52 h 223"/>
                <a:gd name="T12" fmla="*/ 86 w 141"/>
                <a:gd name="T13" fmla="*/ 37 h 223"/>
                <a:gd name="T14" fmla="*/ 70 w 141"/>
                <a:gd name="T15" fmla="*/ 33 h 223"/>
                <a:gd name="T16" fmla="*/ 60 w 141"/>
                <a:gd name="T17" fmla="*/ 35 h 223"/>
                <a:gd name="T18" fmla="*/ 54 w 141"/>
                <a:gd name="T19" fmla="*/ 40 h 223"/>
                <a:gd name="T20" fmla="*/ 48 w 141"/>
                <a:gd name="T21" fmla="*/ 51 h 223"/>
                <a:gd name="T22" fmla="*/ 44 w 141"/>
                <a:gd name="T23" fmla="*/ 77 h 223"/>
                <a:gd name="T24" fmla="*/ 43 w 141"/>
                <a:gd name="T25" fmla="*/ 116 h 223"/>
                <a:gd name="T26" fmla="*/ 45 w 141"/>
                <a:gd name="T27" fmla="*/ 155 h 223"/>
                <a:gd name="T28" fmla="*/ 49 w 141"/>
                <a:gd name="T29" fmla="*/ 179 h 223"/>
                <a:gd name="T30" fmla="*/ 55 w 141"/>
                <a:gd name="T31" fmla="*/ 187 h 223"/>
                <a:gd name="T32" fmla="*/ 62 w 141"/>
                <a:gd name="T33" fmla="*/ 192 h 223"/>
                <a:gd name="T34" fmla="*/ 71 w 141"/>
                <a:gd name="T35" fmla="*/ 193 h 223"/>
                <a:gd name="T36" fmla="*/ 82 w 141"/>
                <a:gd name="T37" fmla="*/ 191 h 223"/>
                <a:gd name="T38" fmla="*/ 87 w 141"/>
                <a:gd name="T39" fmla="*/ 186 h 223"/>
                <a:gd name="T40" fmla="*/ 93 w 141"/>
                <a:gd name="T41" fmla="*/ 178 h 223"/>
                <a:gd name="T42" fmla="*/ 96 w 141"/>
                <a:gd name="T43" fmla="*/ 166 h 223"/>
                <a:gd name="T44" fmla="*/ 98 w 141"/>
                <a:gd name="T45" fmla="*/ 138 h 223"/>
                <a:gd name="T46" fmla="*/ 140 w 141"/>
                <a:gd name="T47" fmla="*/ 155 h 223"/>
                <a:gd name="T48" fmla="*/ 135 w 141"/>
                <a:gd name="T49" fmla="*/ 185 h 223"/>
                <a:gd name="T50" fmla="*/ 120 w 141"/>
                <a:gd name="T51" fmla="*/ 209 h 223"/>
                <a:gd name="T52" fmla="*/ 93 w 141"/>
                <a:gd name="T53" fmla="*/ 222 h 223"/>
                <a:gd name="T54" fmla="*/ 58 w 141"/>
                <a:gd name="T55" fmla="*/ 223 h 223"/>
                <a:gd name="T56" fmla="*/ 34 w 141"/>
                <a:gd name="T57" fmla="*/ 215 h 223"/>
                <a:gd name="T58" fmla="*/ 11 w 141"/>
                <a:gd name="T59" fmla="*/ 193 h 223"/>
                <a:gd name="T60" fmla="*/ 2 w 141"/>
                <a:gd name="T61" fmla="*/ 158 h 223"/>
                <a:gd name="T62" fmla="*/ 0 w 141"/>
                <a:gd name="T63" fmla="*/ 113 h 223"/>
                <a:gd name="T64" fmla="*/ 2 w 141"/>
                <a:gd name="T65" fmla="*/ 67 h 223"/>
                <a:gd name="T66" fmla="*/ 11 w 141"/>
                <a:gd name="T67" fmla="*/ 32 h 223"/>
                <a:gd name="T68" fmla="*/ 34 w 141"/>
                <a:gd name="T69" fmla="*/ 9 h 223"/>
                <a:gd name="T70" fmla="*/ 58 w 141"/>
                <a:gd name="T71" fmla="*/ 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1" h="223">
                  <a:moveTo>
                    <a:pt x="73" y="0"/>
                  </a:moveTo>
                  <a:lnTo>
                    <a:pt x="87" y="2"/>
                  </a:lnTo>
                  <a:lnTo>
                    <a:pt x="99" y="4"/>
                  </a:lnTo>
                  <a:lnTo>
                    <a:pt x="110" y="8"/>
                  </a:lnTo>
                  <a:lnTo>
                    <a:pt x="121" y="17"/>
                  </a:lnTo>
                  <a:lnTo>
                    <a:pt x="129" y="27"/>
                  </a:lnTo>
                  <a:lnTo>
                    <a:pt x="135" y="39"/>
                  </a:lnTo>
                  <a:lnTo>
                    <a:pt x="138" y="52"/>
                  </a:lnTo>
                  <a:lnTo>
                    <a:pt x="139" y="77"/>
                  </a:lnTo>
                  <a:lnTo>
                    <a:pt x="96" y="77"/>
                  </a:lnTo>
                  <a:lnTo>
                    <a:pt x="96" y="63"/>
                  </a:lnTo>
                  <a:lnTo>
                    <a:pt x="94" y="52"/>
                  </a:lnTo>
                  <a:lnTo>
                    <a:pt x="90" y="44"/>
                  </a:lnTo>
                  <a:lnTo>
                    <a:pt x="86" y="37"/>
                  </a:lnTo>
                  <a:lnTo>
                    <a:pt x="79" y="34"/>
                  </a:lnTo>
                  <a:lnTo>
                    <a:pt x="70" y="33"/>
                  </a:lnTo>
                  <a:lnTo>
                    <a:pt x="64" y="33"/>
                  </a:lnTo>
                  <a:lnTo>
                    <a:pt x="60" y="35"/>
                  </a:lnTo>
                  <a:lnTo>
                    <a:pt x="57" y="37"/>
                  </a:lnTo>
                  <a:lnTo>
                    <a:pt x="54" y="40"/>
                  </a:lnTo>
                  <a:lnTo>
                    <a:pt x="50" y="45"/>
                  </a:lnTo>
                  <a:lnTo>
                    <a:pt x="48" y="51"/>
                  </a:lnTo>
                  <a:lnTo>
                    <a:pt x="46" y="62"/>
                  </a:lnTo>
                  <a:lnTo>
                    <a:pt x="44" y="77"/>
                  </a:lnTo>
                  <a:lnTo>
                    <a:pt x="43" y="94"/>
                  </a:lnTo>
                  <a:lnTo>
                    <a:pt x="43" y="116"/>
                  </a:lnTo>
                  <a:lnTo>
                    <a:pt x="43" y="138"/>
                  </a:lnTo>
                  <a:lnTo>
                    <a:pt x="45" y="155"/>
                  </a:lnTo>
                  <a:lnTo>
                    <a:pt x="47" y="168"/>
                  </a:lnTo>
                  <a:lnTo>
                    <a:pt x="49" y="179"/>
                  </a:lnTo>
                  <a:lnTo>
                    <a:pt x="53" y="183"/>
                  </a:lnTo>
                  <a:lnTo>
                    <a:pt x="55" y="187"/>
                  </a:lnTo>
                  <a:lnTo>
                    <a:pt x="58" y="189"/>
                  </a:lnTo>
                  <a:lnTo>
                    <a:pt x="62" y="192"/>
                  </a:lnTo>
                  <a:lnTo>
                    <a:pt x="67" y="192"/>
                  </a:lnTo>
                  <a:lnTo>
                    <a:pt x="71" y="193"/>
                  </a:lnTo>
                  <a:lnTo>
                    <a:pt x="76" y="192"/>
                  </a:lnTo>
                  <a:lnTo>
                    <a:pt x="82" y="191"/>
                  </a:lnTo>
                  <a:lnTo>
                    <a:pt x="85" y="188"/>
                  </a:lnTo>
                  <a:lnTo>
                    <a:pt x="87" y="186"/>
                  </a:lnTo>
                  <a:lnTo>
                    <a:pt x="90" y="183"/>
                  </a:lnTo>
                  <a:lnTo>
                    <a:pt x="93" y="178"/>
                  </a:lnTo>
                  <a:lnTo>
                    <a:pt x="94" y="172"/>
                  </a:lnTo>
                  <a:lnTo>
                    <a:pt x="96" y="166"/>
                  </a:lnTo>
                  <a:lnTo>
                    <a:pt x="97" y="154"/>
                  </a:lnTo>
                  <a:lnTo>
                    <a:pt x="98" y="138"/>
                  </a:lnTo>
                  <a:lnTo>
                    <a:pt x="141" y="138"/>
                  </a:lnTo>
                  <a:lnTo>
                    <a:pt x="140" y="155"/>
                  </a:lnTo>
                  <a:lnTo>
                    <a:pt x="139" y="171"/>
                  </a:lnTo>
                  <a:lnTo>
                    <a:pt x="135" y="185"/>
                  </a:lnTo>
                  <a:lnTo>
                    <a:pt x="128" y="198"/>
                  </a:lnTo>
                  <a:lnTo>
                    <a:pt x="120" y="209"/>
                  </a:lnTo>
                  <a:lnTo>
                    <a:pt x="108" y="216"/>
                  </a:lnTo>
                  <a:lnTo>
                    <a:pt x="93" y="222"/>
                  </a:lnTo>
                  <a:lnTo>
                    <a:pt x="73" y="223"/>
                  </a:lnTo>
                  <a:lnTo>
                    <a:pt x="58" y="223"/>
                  </a:lnTo>
                  <a:lnTo>
                    <a:pt x="45" y="220"/>
                  </a:lnTo>
                  <a:lnTo>
                    <a:pt x="34" y="215"/>
                  </a:lnTo>
                  <a:lnTo>
                    <a:pt x="21" y="206"/>
                  </a:lnTo>
                  <a:lnTo>
                    <a:pt x="11" y="193"/>
                  </a:lnTo>
                  <a:lnTo>
                    <a:pt x="5" y="176"/>
                  </a:lnTo>
                  <a:lnTo>
                    <a:pt x="2" y="158"/>
                  </a:lnTo>
                  <a:lnTo>
                    <a:pt x="0" y="137"/>
                  </a:lnTo>
                  <a:lnTo>
                    <a:pt x="0" y="113"/>
                  </a:lnTo>
                  <a:lnTo>
                    <a:pt x="0" y="89"/>
                  </a:lnTo>
                  <a:lnTo>
                    <a:pt x="2" y="67"/>
                  </a:lnTo>
                  <a:lnTo>
                    <a:pt x="5" y="48"/>
                  </a:lnTo>
                  <a:lnTo>
                    <a:pt x="11" y="32"/>
                  </a:lnTo>
                  <a:lnTo>
                    <a:pt x="21" y="19"/>
                  </a:lnTo>
                  <a:lnTo>
                    <a:pt x="34" y="9"/>
                  </a:lnTo>
                  <a:lnTo>
                    <a:pt x="45" y="5"/>
                  </a:lnTo>
                  <a:lnTo>
                    <a:pt x="58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9"/>
            <p:cNvSpPr/>
            <p:nvPr userDrawn="1"/>
          </p:nvSpPr>
          <p:spPr bwMode="auto">
            <a:xfrm>
              <a:off x="6945" y="504"/>
              <a:ext cx="35" cy="56"/>
            </a:xfrm>
            <a:custGeom>
              <a:avLst/>
              <a:gdLst>
                <a:gd name="T0" fmla="*/ 88 w 142"/>
                <a:gd name="T1" fmla="*/ 2 h 223"/>
                <a:gd name="T2" fmla="*/ 110 w 142"/>
                <a:gd name="T3" fmla="*/ 8 h 223"/>
                <a:gd name="T4" fmla="*/ 130 w 142"/>
                <a:gd name="T5" fmla="*/ 27 h 223"/>
                <a:gd name="T6" fmla="*/ 138 w 142"/>
                <a:gd name="T7" fmla="*/ 52 h 223"/>
                <a:gd name="T8" fmla="*/ 96 w 142"/>
                <a:gd name="T9" fmla="*/ 77 h 223"/>
                <a:gd name="T10" fmla="*/ 94 w 142"/>
                <a:gd name="T11" fmla="*/ 52 h 223"/>
                <a:gd name="T12" fmla="*/ 86 w 142"/>
                <a:gd name="T13" fmla="*/ 37 h 223"/>
                <a:gd name="T14" fmla="*/ 70 w 142"/>
                <a:gd name="T15" fmla="*/ 33 h 223"/>
                <a:gd name="T16" fmla="*/ 61 w 142"/>
                <a:gd name="T17" fmla="*/ 35 h 223"/>
                <a:gd name="T18" fmla="*/ 54 w 142"/>
                <a:gd name="T19" fmla="*/ 40 h 223"/>
                <a:gd name="T20" fmla="*/ 49 w 142"/>
                <a:gd name="T21" fmla="*/ 51 h 223"/>
                <a:gd name="T22" fmla="*/ 44 w 142"/>
                <a:gd name="T23" fmla="*/ 77 h 223"/>
                <a:gd name="T24" fmla="*/ 43 w 142"/>
                <a:gd name="T25" fmla="*/ 116 h 223"/>
                <a:gd name="T26" fmla="*/ 44 w 142"/>
                <a:gd name="T27" fmla="*/ 155 h 223"/>
                <a:gd name="T28" fmla="*/ 50 w 142"/>
                <a:gd name="T29" fmla="*/ 179 h 223"/>
                <a:gd name="T30" fmla="*/ 55 w 142"/>
                <a:gd name="T31" fmla="*/ 187 h 223"/>
                <a:gd name="T32" fmla="*/ 63 w 142"/>
                <a:gd name="T33" fmla="*/ 192 h 223"/>
                <a:gd name="T34" fmla="*/ 71 w 142"/>
                <a:gd name="T35" fmla="*/ 193 h 223"/>
                <a:gd name="T36" fmla="*/ 82 w 142"/>
                <a:gd name="T37" fmla="*/ 191 h 223"/>
                <a:gd name="T38" fmla="*/ 88 w 142"/>
                <a:gd name="T39" fmla="*/ 186 h 223"/>
                <a:gd name="T40" fmla="*/ 93 w 142"/>
                <a:gd name="T41" fmla="*/ 178 h 223"/>
                <a:gd name="T42" fmla="*/ 96 w 142"/>
                <a:gd name="T43" fmla="*/ 166 h 223"/>
                <a:gd name="T44" fmla="*/ 98 w 142"/>
                <a:gd name="T45" fmla="*/ 138 h 223"/>
                <a:gd name="T46" fmla="*/ 141 w 142"/>
                <a:gd name="T47" fmla="*/ 155 h 223"/>
                <a:gd name="T48" fmla="*/ 135 w 142"/>
                <a:gd name="T49" fmla="*/ 185 h 223"/>
                <a:gd name="T50" fmla="*/ 120 w 142"/>
                <a:gd name="T51" fmla="*/ 209 h 223"/>
                <a:gd name="T52" fmla="*/ 93 w 142"/>
                <a:gd name="T53" fmla="*/ 222 h 223"/>
                <a:gd name="T54" fmla="*/ 58 w 142"/>
                <a:gd name="T55" fmla="*/ 223 h 223"/>
                <a:gd name="T56" fmla="*/ 35 w 142"/>
                <a:gd name="T57" fmla="*/ 215 h 223"/>
                <a:gd name="T58" fmla="*/ 12 w 142"/>
                <a:gd name="T59" fmla="*/ 193 h 223"/>
                <a:gd name="T60" fmla="*/ 2 w 142"/>
                <a:gd name="T61" fmla="*/ 158 h 223"/>
                <a:gd name="T62" fmla="*/ 0 w 142"/>
                <a:gd name="T63" fmla="*/ 113 h 223"/>
                <a:gd name="T64" fmla="*/ 2 w 142"/>
                <a:gd name="T65" fmla="*/ 67 h 223"/>
                <a:gd name="T66" fmla="*/ 12 w 142"/>
                <a:gd name="T67" fmla="*/ 32 h 223"/>
                <a:gd name="T68" fmla="*/ 35 w 142"/>
                <a:gd name="T69" fmla="*/ 9 h 223"/>
                <a:gd name="T70" fmla="*/ 58 w 142"/>
                <a:gd name="T71" fmla="*/ 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2" h="223">
                  <a:moveTo>
                    <a:pt x="73" y="0"/>
                  </a:moveTo>
                  <a:lnTo>
                    <a:pt x="88" y="2"/>
                  </a:lnTo>
                  <a:lnTo>
                    <a:pt x="99" y="4"/>
                  </a:lnTo>
                  <a:lnTo>
                    <a:pt x="110" y="8"/>
                  </a:lnTo>
                  <a:lnTo>
                    <a:pt x="121" y="17"/>
                  </a:lnTo>
                  <a:lnTo>
                    <a:pt x="130" y="27"/>
                  </a:lnTo>
                  <a:lnTo>
                    <a:pt x="135" y="39"/>
                  </a:lnTo>
                  <a:lnTo>
                    <a:pt x="138" y="52"/>
                  </a:lnTo>
                  <a:lnTo>
                    <a:pt x="140" y="77"/>
                  </a:lnTo>
                  <a:lnTo>
                    <a:pt x="96" y="77"/>
                  </a:lnTo>
                  <a:lnTo>
                    <a:pt x="96" y="63"/>
                  </a:lnTo>
                  <a:lnTo>
                    <a:pt x="94" y="52"/>
                  </a:lnTo>
                  <a:lnTo>
                    <a:pt x="91" y="44"/>
                  </a:lnTo>
                  <a:lnTo>
                    <a:pt x="86" y="37"/>
                  </a:lnTo>
                  <a:lnTo>
                    <a:pt x="79" y="34"/>
                  </a:lnTo>
                  <a:lnTo>
                    <a:pt x="70" y="33"/>
                  </a:lnTo>
                  <a:lnTo>
                    <a:pt x="65" y="33"/>
                  </a:lnTo>
                  <a:lnTo>
                    <a:pt x="61" y="35"/>
                  </a:lnTo>
                  <a:lnTo>
                    <a:pt x="57" y="37"/>
                  </a:lnTo>
                  <a:lnTo>
                    <a:pt x="54" y="40"/>
                  </a:lnTo>
                  <a:lnTo>
                    <a:pt x="51" y="45"/>
                  </a:lnTo>
                  <a:lnTo>
                    <a:pt x="49" y="51"/>
                  </a:lnTo>
                  <a:lnTo>
                    <a:pt x="46" y="62"/>
                  </a:lnTo>
                  <a:lnTo>
                    <a:pt x="44" y="77"/>
                  </a:lnTo>
                  <a:lnTo>
                    <a:pt x="43" y="94"/>
                  </a:lnTo>
                  <a:lnTo>
                    <a:pt x="43" y="116"/>
                  </a:lnTo>
                  <a:lnTo>
                    <a:pt x="43" y="138"/>
                  </a:lnTo>
                  <a:lnTo>
                    <a:pt x="44" y="155"/>
                  </a:lnTo>
                  <a:lnTo>
                    <a:pt x="46" y="168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5" y="187"/>
                  </a:lnTo>
                  <a:lnTo>
                    <a:pt x="58" y="189"/>
                  </a:lnTo>
                  <a:lnTo>
                    <a:pt x="63" y="192"/>
                  </a:lnTo>
                  <a:lnTo>
                    <a:pt x="67" y="192"/>
                  </a:lnTo>
                  <a:lnTo>
                    <a:pt x="71" y="193"/>
                  </a:lnTo>
                  <a:lnTo>
                    <a:pt x="77" y="192"/>
                  </a:lnTo>
                  <a:lnTo>
                    <a:pt x="82" y="191"/>
                  </a:lnTo>
                  <a:lnTo>
                    <a:pt x="85" y="188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3" y="178"/>
                  </a:lnTo>
                  <a:lnTo>
                    <a:pt x="94" y="172"/>
                  </a:lnTo>
                  <a:lnTo>
                    <a:pt x="96" y="166"/>
                  </a:lnTo>
                  <a:lnTo>
                    <a:pt x="97" y="154"/>
                  </a:lnTo>
                  <a:lnTo>
                    <a:pt x="98" y="138"/>
                  </a:lnTo>
                  <a:lnTo>
                    <a:pt x="142" y="138"/>
                  </a:lnTo>
                  <a:lnTo>
                    <a:pt x="141" y="155"/>
                  </a:lnTo>
                  <a:lnTo>
                    <a:pt x="140" y="171"/>
                  </a:lnTo>
                  <a:lnTo>
                    <a:pt x="135" y="185"/>
                  </a:lnTo>
                  <a:lnTo>
                    <a:pt x="129" y="198"/>
                  </a:lnTo>
                  <a:lnTo>
                    <a:pt x="120" y="209"/>
                  </a:lnTo>
                  <a:lnTo>
                    <a:pt x="108" y="216"/>
                  </a:lnTo>
                  <a:lnTo>
                    <a:pt x="93" y="222"/>
                  </a:lnTo>
                  <a:lnTo>
                    <a:pt x="73" y="223"/>
                  </a:lnTo>
                  <a:lnTo>
                    <a:pt x="58" y="223"/>
                  </a:lnTo>
                  <a:lnTo>
                    <a:pt x="45" y="220"/>
                  </a:lnTo>
                  <a:lnTo>
                    <a:pt x="35" y="215"/>
                  </a:lnTo>
                  <a:lnTo>
                    <a:pt x="22" y="206"/>
                  </a:lnTo>
                  <a:lnTo>
                    <a:pt x="12" y="193"/>
                  </a:lnTo>
                  <a:lnTo>
                    <a:pt x="5" y="176"/>
                  </a:lnTo>
                  <a:lnTo>
                    <a:pt x="2" y="158"/>
                  </a:lnTo>
                  <a:lnTo>
                    <a:pt x="0" y="137"/>
                  </a:lnTo>
                  <a:lnTo>
                    <a:pt x="0" y="113"/>
                  </a:lnTo>
                  <a:lnTo>
                    <a:pt x="0" y="89"/>
                  </a:lnTo>
                  <a:lnTo>
                    <a:pt x="2" y="67"/>
                  </a:lnTo>
                  <a:lnTo>
                    <a:pt x="5" y="48"/>
                  </a:lnTo>
                  <a:lnTo>
                    <a:pt x="12" y="32"/>
                  </a:lnTo>
                  <a:lnTo>
                    <a:pt x="22" y="19"/>
                  </a:lnTo>
                  <a:lnTo>
                    <a:pt x="35" y="9"/>
                  </a:lnTo>
                  <a:lnTo>
                    <a:pt x="45" y="5"/>
                  </a:lnTo>
                  <a:lnTo>
                    <a:pt x="58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0"/>
            <p:cNvSpPr/>
            <p:nvPr userDrawn="1"/>
          </p:nvSpPr>
          <p:spPr bwMode="auto">
            <a:xfrm>
              <a:off x="6987" y="505"/>
              <a:ext cx="30" cy="54"/>
            </a:xfrm>
            <a:custGeom>
              <a:avLst/>
              <a:gdLst>
                <a:gd name="T0" fmla="*/ 0 w 123"/>
                <a:gd name="T1" fmla="*/ 0 h 215"/>
                <a:gd name="T2" fmla="*/ 120 w 123"/>
                <a:gd name="T3" fmla="*/ 0 h 215"/>
                <a:gd name="T4" fmla="*/ 120 w 123"/>
                <a:gd name="T5" fmla="*/ 35 h 215"/>
                <a:gd name="T6" fmla="*/ 43 w 123"/>
                <a:gd name="T7" fmla="*/ 35 h 215"/>
                <a:gd name="T8" fmla="*/ 43 w 123"/>
                <a:gd name="T9" fmla="*/ 86 h 215"/>
                <a:gd name="T10" fmla="*/ 115 w 123"/>
                <a:gd name="T11" fmla="*/ 86 h 215"/>
                <a:gd name="T12" fmla="*/ 115 w 123"/>
                <a:gd name="T13" fmla="*/ 122 h 215"/>
                <a:gd name="T14" fmla="*/ 43 w 123"/>
                <a:gd name="T15" fmla="*/ 122 h 215"/>
                <a:gd name="T16" fmla="*/ 43 w 123"/>
                <a:gd name="T17" fmla="*/ 180 h 215"/>
                <a:gd name="T18" fmla="*/ 123 w 123"/>
                <a:gd name="T19" fmla="*/ 180 h 215"/>
                <a:gd name="T20" fmla="*/ 123 w 123"/>
                <a:gd name="T21" fmla="*/ 215 h 215"/>
                <a:gd name="T22" fmla="*/ 0 w 123"/>
                <a:gd name="T23" fmla="*/ 215 h 215"/>
                <a:gd name="T24" fmla="*/ 0 w 123"/>
                <a:gd name="T25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215">
                  <a:moveTo>
                    <a:pt x="0" y="0"/>
                  </a:moveTo>
                  <a:lnTo>
                    <a:pt x="120" y="0"/>
                  </a:lnTo>
                  <a:lnTo>
                    <a:pt x="120" y="35"/>
                  </a:lnTo>
                  <a:lnTo>
                    <a:pt x="43" y="35"/>
                  </a:lnTo>
                  <a:lnTo>
                    <a:pt x="43" y="86"/>
                  </a:lnTo>
                  <a:lnTo>
                    <a:pt x="115" y="86"/>
                  </a:lnTo>
                  <a:lnTo>
                    <a:pt x="115" y="122"/>
                  </a:lnTo>
                  <a:lnTo>
                    <a:pt x="43" y="122"/>
                  </a:lnTo>
                  <a:lnTo>
                    <a:pt x="43" y="180"/>
                  </a:lnTo>
                  <a:lnTo>
                    <a:pt x="123" y="180"/>
                  </a:lnTo>
                  <a:lnTo>
                    <a:pt x="12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1"/>
            <p:cNvSpPr/>
            <p:nvPr userDrawn="1"/>
          </p:nvSpPr>
          <p:spPr bwMode="auto">
            <a:xfrm>
              <a:off x="7021" y="504"/>
              <a:ext cx="36" cy="56"/>
            </a:xfrm>
            <a:custGeom>
              <a:avLst/>
              <a:gdLst>
                <a:gd name="T0" fmla="*/ 84 w 144"/>
                <a:gd name="T1" fmla="*/ 2 h 223"/>
                <a:gd name="T2" fmla="*/ 108 w 144"/>
                <a:gd name="T3" fmla="*/ 8 h 223"/>
                <a:gd name="T4" fmla="*/ 126 w 144"/>
                <a:gd name="T5" fmla="*/ 22 h 223"/>
                <a:gd name="T6" fmla="*/ 135 w 144"/>
                <a:gd name="T7" fmla="*/ 45 h 223"/>
                <a:gd name="T8" fmla="*/ 136 w 144"/>
                <a:gd name="T9" fmla="*/ 64 h 223"/>
                <a:gd name="T10" fmla="*/ 94 w 144"/>
                <a:gd name="T11" fmla="*/ 51 h 223"/>
                <a:gd name="T12" fmla="*/ 82 w 144"/>
                <a:gd name="T13" fmla="*/ 35 h 223"/>
                <a:gd name="T14" fmla="*/ 67 w 144"/>
                <a:gd name="T15" fmla="*/ 33 h 223"/>
                <a:gd name="T16" fmla="*/ 60 w 144"/>
                <a:gd name="T17" fmla="*/ 35 h 223"/>
                <a:gd name="T18" fmla="*/ 52 w 144"/>
                <a:gd name="T19" fmla="*/ 40 h 223"/>
                <a:gd name="T20" fmla="*/ 48 w 144"/>
                <a:gd name="T21" fmla="*/ 48 h 223"/>
                <a:gd name="T22" fmla="*/ 48 w 144"/>
                <a:gd name="T23" fmla="*/ 58 h 223"/>
                <a:gd name="T24" fmla="*/ 49 w 144"/>
                <a:gd name="T25" fmla="*/ 70 h 223"/>
                <a:gd name="T26" fmla="*/ 58 w 144"/>
                <a:gd name="T27" fmla="*/ 80 h 223"/>
                <a:gd name="T28" fmla="*/ 103 w 144"/>
                <a:gd name="T29" fmla="*/ 101 h 223"/>
                <a:gd name="T30" fmla="*/ 123 w 144"/>
                <a:gd name="T31" fmla="*/ 113 h 223"/>
                <a:gd name="T32" fmla="*/ 135 w 144"/>
                <a:gd name="T33" fmla="*/ 126 h 223"/>
                <a:gd name="T34" fmla="*/ 142 w 144"/>
                <a:gd name="T35" fmla="*/ 140 h 223"/>
                <a:gd name="T36" fmla="*/ 142 w 144"/>
                <a:gd name="T37" fmla="*/ 179 h 223"/>
                <a:gd name="T38" fmla="*/ 124 w 144"/>
                <a:gd name="T39" fmla="*/ 208 h 223"/>
                <a:gd name="T40" fmla="*/ 91 w 144"/>
                <a:gd name="T41" fmla="*/ 222 h 223"/>
                <a:gd name="T42" fmla="*/ 47 w 144"/>
                <a:gd name="T43" fmla="*/ 222 h 223"/>
                <a:gd name="T44" fmla="*/ 16 w 144"/>
                <a:gd name="T45" fmla="*/ 208 h 223"/>
                <a:gd name="T46" fmla="*/ 2 w 144"/>
                <a:gd name="T47" fmla="*/ 180 h 223"/>
                <a:gd name="T48" fmla="*/ 0 w 144"/>
                <a:gd name="T49" fmla="*/ 153 h 223"/>
                <a:gd name="T50" fmla="*/ 44 w 144"/>
                <a:gd name="T51" fmla="*/ 159 h 223"/>
                <a:gd name="T52" fmla="*/ 45 w 144"/>
                <a:gd name="T53" fmla="*/ 173 h 223"/>
                <a:gd name="T54" fmla="*/ 50 w 144"/>
                <a:gd name="T55" fmla="*/ 183 h 223"/>
                <a:gd name="T56" fmla="*/ 55 w 144"/>
                <a:gd name="T57" fmla="*/ 188 h 223"/>
                <a:gd name="T58" fmla="*/ 63 w 144"/>
                <a:gd name="T59" fmla="*/ 192 h 223"/>
                <a:gd name="T60" fmla="*/ 72 w 144"/>
                <a:gd name="T61" fmla="*/ 193 h 223"/>
                <a:gd name="T62" fmla="*/ 91 w 144"/>
                <a:gd name="T63" fmla="*/ 186 h 223"/>
                <a:gd name="T64" fmla="*/ 98 w 144"/>
                <a:gd name="T65" fmla="*/ 166 h 223"/>
                <a:gd name="T66" fmla="*/ 96 w 144"/>
                <a:gd name="T67" fmla="*/ 153 h 223"/>
                <a:gd name="T68" fmla="*/ 90 w 144"/>
                <a:gd name="T69" fmla="*/ 144 h 223"/>
                <a:gd name="T70" fmla="*/ 78 w 144"/>
                <a:gd name="T71" fmla="*/ 137 h 223"/>
                <a:gd name="T72" fmla="*/ 47 w 144"/>
                <a:gd name="T73" fmla="*/ 124 h 223"/>
                <a:gd name="T74" fmla="*/ 25 w 144"/>
                <a:gd name="T75" fmla="*/ 113 h 223"/>
                <a:gd name="T76" fmla="*/ 11 w 144"/>
                <a:gd name="T77" fmla="*/ 97 h 223"/>
                <a:gd name="T78" fmla="*/ 4 w 144"/>
                <a:gd name="T79" fmla="*/ 76 h 223"/>
                <a:gd name="T80" fmla="*/ 5 w 144"/>
                <a:gd name="T81" fmla="*/ 45 h 223"/>
                <a:gd name="T82" fmla="*/ 22 w 144"/>
                <a:gd name="T83" fmla="*/ 17 h 223"/>
                <a:gd name="T84" fmla="*/ 51 w 144"/>
                <a:gd name="T85" fmla="*/ 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3">
                  <a:moveTo>
                    <a:pt x="70" y="0"/>
                  </a:moveTo>
                  <a:lnTo>
                    <a:pt x="84" y="2"/>
                  </a:lnTo>
                  <a:lnTo>
                    <a:pt x="97" y="4"/>
                  </a:lnTo>
                  <a:lnTo>
                    <a:pt x="108" y="8"/>
                  </a:lnTo>
                  <a:lnTo>
                    <a:pt x="118" y="14"/>
                  </a:lnTo>
                  <a:lnTo>
                    <a:pt x="126" y="22"/>
                  </a:lnTo>
                  <a:lnTo>
                    <a:pt x="132" y="32"/>
                  </a:lnTo>
                  <a:lnTo>
                    <a:pt x="135" y="45"/>
                  </a:lnTo>
                  <a:lnTo>
                    <a:pt x="136" y="59"/>
                  </a:lnTo>
                  <a:lnTo>
                    <a:pt x="136" y="64"/>
                  </a:lnTo>
                  <a:lnTo>
                    <a:pt x="95" y="64"/>
                  </a:lnTo>
                  <a:lnTo>
                    <a:pt x="94" y="51"/>
                  </a:lnTo>
                  <a:lnTo>
                    <a:pt x="90" y="40"/>
                  </a:lnTo>
                  <a:lnTo>
                    <a:pt x="82" y="35"/>
                  </a:lnTo>
                  <a:lnTo>
                    <a:pt x="71" y="33"/>
                  </a:lnTo>
                  <a:lnTo>
                    <a:pt x="67" y="33"/>
                  </a:lnTo>
                  <a:lnTo>
                    <a:pt x="63" y="34"/>
                  </a:lnTo>
                  <a:lnTo>
                    <a:pt x="60" y="35"/>
                  </a:lnTo>
                  <a:lnTo>
                    <a:pt x="55" y="37"/>
                  </a:lnTo>
                  <a:lnTo>
                    <a:pt x="52" y="40"/>
                  </a:lnTo>
                  <a:lnTo>
                    <a:pt x="50" y="44"/>
                  </a:lnTo>
                  <a:lnTo>
                    <a:pt x="48" y="48"/>
                  </a:lnTo>
                  <a:lnTo>
                    <a:pt x="48" y="53"/>
                  </a:lnTo>
                  <a:lnTo>
                    <a:pt x="48" y="58"/>
                  </a:lnTo>
                  <a:lnTo>
                    <a:pt x="48" y="64"/>
                  </a:lnTo>
                  <a:lnTo>
                    <a:pt x="49" y="70"/>
                  </a:lnTo>
                  <a:lnTo>
                    <a:pt x="51" y="74"/>
                  </a:lnTo>
                  <a:lnTo>
                    <a:pt x="58" y="80"/>
                  </a:lnTo>
                  <a:lnTo>
                    <a:pt x="69" y="87"/>
                  </a:lnTo>
                  <a:lnTo>
                    <a:pt x="103" y="101"/>
                  </a:lnTo>
                  <a:lnTo>
                    <a:pt x="114" y="107"/>
                  </a:lnTo>
                  <a:lnTo>
                    <a:pt x="123" y="113"/>
                  </a:lnTo>
                  <a:lnTo>
                    <a:pt x="130" y="119"/>
                  </a:lnTo>
                  <a:lnTo>
                    <a:pt x="135" y="126"/>
                  </a:lnTo>
                  <a:lnTo>
                    <a:pt x="140" y="132"/>
                  </a:lnTo>
                  <a:lnTo>
                    <a:pt x="142" y="140"/>
                  </a:lnTo>
                  <a:lnTo>
                    <a:pt x="144" y="158"/>
                  </a:lnTo>
                  <a:lnTo>
                    <a:pt x="142" y="179"/>
                  </a:lnTo>
                  <a:lnTo>
                    <a:pt x="135" y="196"/>
                  </a:lnTo>
                  <a:lnTo>
                    <a:pt x="124" y="208"/>
                  </a:lnTo>
                  <a:lnTo>
                    <a:pt x="109" y="216"/>
                  </a:lnTo>
                  <a:lnTo>
                    <a:pt x="91" y="222"/>
                  </a:lnTo>
                  <a:lnTo>
                    <a:pt x="69" y="223"/>
                  </a:lnTo>
                  <a:lnTo>
                    <a:pt x="47" y="222"/>
                  </a:lnTo>
                  <a:lnTo>
                    <a:pt x="29" y="216"/>
                  </a:lnTo>
                  <a:lnTo>
                    <a:pt x="16" y="208"/>
                  </a:lnTo>
                  <a:lnTo>
                    <a:pt x="8" y="195"/>
                  </a:lnTo>
                  <a:lnTo>
                    <a:pt x="2" y="180"/>
                  </a:lnTo>
                  <a:lnTo>
                    <a:pt x="0" y="161"/>
                  </a:lnTo>
                  <a:lnTo>
                    <a:pt x="0" y="153"/>
                  </a:lnTo>
                  <a:lnTo>
                    <a:pt x="44" y="153"/>
                  </a:lnTo>
                  <a:lnTo>
                    <a:pt x="44" y="159"/>
                  </a:lnTo>
                  <a:lnTo>
                    <a:pt x="44" y="167"/>
                  </a:lnTo>
                  <a:lnTo>
                    <a:pt x="45" y="173"/>
                  </a:lnTo>
                  <a:lnTo>
                    <a:pt x="47" y="179"/>
                  </a:lnTo>
                  <a:lnTo>
                    <a:pt x="50" y="183"/>
                  </a:lnTo>
                  <a:lnTo>
                    <a:pt x="52" y="186"/>
                  </a:lnTo>
                  <a:lnTo>
                    <a:pt x="55" y="188"/>
                  </a:lnTo>
                  <a:lnTo>
                    <a:pt x="58" y="189"/>
                  </a:lnTo>
                  <a:lnTo>
                    <a:pt x="63" y="192"/>
                  </a:lnTo>
                  <a:lnTo>
                    <a:pt x="67" y="192"/>
                  </a:lnTo>
                  <a:lnTo>
                    <a:pt x="72" y="193"/>
                  </a:lnTo>
                  <a:lnTo>
                    <a:pt x="82" y="191"/>
                  </a:lnTo>
                  <a:lnTo>
                    <a:pt x="91" y="186"/>
                  </a:lnTo>
                  <a:lnTo>
                    <a:pt x="96" y="178"/>
                  </a:lnTo>
                  <a:lnTo>
                    <a:pt x="98" y="166"/>
                  </a:lnTo>
                  <a:lnTo>
                    <a:pt x="98" y="159"/>
                  </a:lnTo>
                  <a:lnTo>
                    <a:pt x="96" y="153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4" y="140"/>
                  </a:lnTo>
                  <a:lnTo>
                    <a:pt x="78" y="137"/>
                  </a:lnTo>
                  <a:lnTo>
                    <a:pt x="60" y="129"/>
                  </a:lnTo>
                  <a:lnTo>
                    <a:pt x="47" y="124"/>
                  </a:lnTo>
                  <a:lnTo>
                    <a:pt x="35" y="118"/>
                  </a:lnTo>
                  <a:lnTo>
                    <a:pt x="25" y="113"/>
                  </a:lnTo>
                  <a:lnTo>
                    <a:pt x="17" y="105"/>
                  </a:lnTo>
                  <a:lnTo>
                    <a:pt x="11" y="97"/>
                  </a:lnTo>
                  <a:lnTo>
                    <a:pt x="6" y="87"/>
                  </a:lnTo>
                  <a:lnTo>
                    <a:pt x="4" y="76"/>
                  </a:lnTo>
                  <a:lnTo>
                    <a:pt x="3" y="64"/>
                  </a:lnTo>
                  <a:lnTo>
                    <a:pt x="5" y="45"/>
                  </a:lnTo>
                  <a:lnTo>
                    <a:pt x="12" y="29"/>
                  </a:lnTo>
                  <a:lnTo>
                    <a:pt x="22" y="17"/>
                  </a:lnTo>
                  <a:lnTo>
                    <a:pt x="35" y="8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2"/>
            <p:cNvSpPr/>
            <p:nvPr userDrawn="1"/>
          </p:nvSpPr>
          <p:spPr bwMode="auto">
            <a:xfrm>
              <a:off x="7060" y="504"/>
              <a:ext cx="36" cy="56"/>
            </a:xfrm>
            <a:custGeom>
              <a:avLst/>
              <a:gdLst>
                <a:gd name="T0" fmla="*/ 84 w 144"/>
                <a:gd name="T1" fmla="*/ 2 h 223"/>
                <a:gd name="T2" fmla="*/ 108 w 144"/>
                <a:gd name="T3" fmla="*/ 8 h 223"/>
                <a:gd name="T4" fmla="*/ 125 w 144"/>
                <a:gd name="T5" fmla="*/ 22 h 223"/>
                <a:gd name="T6" fmla="*/ 135 w 144"/>
                <a:gd name="T7" fmla="*/ 45 h 223"/>
                <a:gd name="T8" fmla="*/ 136 w 144"/>
                <a:gd name="T9" fmla="*/ 64 h 223"/>
                <a:gd name="T10" fmla="*/ 94 w 144"/>
                <a:gd name="T11" fmla="*/ 51 h 223"/>
                <a:gd name="T12" fmla="*/ 82 w 144"/>
                <a:gd name="T13" fmla="*/ 35 h 223"/>
                <a:gd name="T14" fmla="*/ 67 w 144"/>
                <a:gd name="T15" fmla="*/ 33 h 223"/>
                <a:gd name="T16" fmla="*/ 59 w 144"/>
                <a:gd name="T17" fmla="*/ 35 h 223"/>
                <a:gd name="T18" fmla="*/ 52 w 144"/>
                <a:gd name="T19" fmla="*/ 40 h 223"/>
                <a:gd name="T20" fmla="*/ 48 w 144"/>
                <a:gd name="T21" fmla="*/ 48 h 223"/>
                <a:gd name="T22" fmla="*/ 46 w 144"/>
                <a:gd name="T23" fmla="*/ 58 h 223"/>
                <a:gd name="T24" fmla="*/ 49 w 144"/>
                <a:gd name="T25" fmla="*/ 70 h 223"/>
                <a:gd name="T26" fmla="*/ 57 w 144"/>
                <a:gd name="T27" fmla="*/ 80 h 223"/>
                <a:gd name="T28" fmla="*/ 103 w 144"/>
                <a:gd name="T29" fmla="*/ 101 h 223"/>
                <a:gd name="T30" fmla="*/ 123 w 144"/>
                <a:gd name="T31" fmla="*/ 113 h 223"/>
                <a:gd name="T32" fmla="*/ 135 w 144"/>
                <a:gd name="T33" fmla="*/ 126 h 223"/>
                <a:gd name="T34" fmla="*/ 142 w 144"/>
                <a:gd name="T35" fmla="*/ 140 h 223"/>
                <a:gd name="T36" fmla="*/ 142 w 144"/>
                <a:gd name="T37" fmla="*/ 179 h 223"/>
                <a:gd name="T38" fmla="*/ 124 w 144"/>
                <a:gd name="T39" fmla="*/ 208 h 223"/>
                <a:gd name="T40" fmla="*/ 91 w 144"/>
                <a:gd name="T41" fmla="*/ 222 h 223"/>
                <a:gd name="T42" fmla="*/ 46 w 144"/>
                <a:gd name="T43" fmla="*/ 222 h 223"/>
                <a:gd name="T44" fmla="*/ 16 w 144"/>
                <a:gd name="T45" fmla="*/ 208 h 223"/>
                <a:gd name="T46" fmla="*/ 2 w 144"/>
                <a:gd name="T47" fmla="*/ 180 h 223"/>
                <a:gd name="T48" fmla="*/ 0 w 144"/>
                <a:gd name="T49" fmla="*/ 153 h 223"/>
                <a:gd name="T50" fmla="*/ 43 w 144"/>
                <a:gd name="T51" fmla="*/ 159 h 223"/>
                <a:gd name="T52" fmla="*/ 45 w 144"/>
                <a:gd name="T53" fmla="*/ 173 h 223"/>
                <a:gd name="T54" fmla="*/ 50 w 144"/>
                <a:gd name="T55" fmla="*/ 183 h 223"/>
                <a:gd name="T56" fmla="*/ 55 w 144"/>
                <a:gd name="T57" fmla="*/ 188 h 223"/>
                <a:gd name="T58" fmla="*/ 63 w 144"/>
                <a:gd name="T59" fmla="*/ 192 h 223"/>
                <a:gd name="T60" fmla="*/ 72 w 144"/>
                <a:gd name="T61" fmla="*/ 193 h 223"/>
                <a:gd name="T62" fmla="*/ 91 w 144"/>
                <a:gd name="T63" fmla="*/ 186 h 223"/>
                <a:gd name="T64" fmla="*/ 98 w 144"/>
                <a:gd name="T65" fmla="*/ 166 h 223"/>
                <a:gd name="T66" fmla="*/ 96 w 144"/>
                <a:gd name="T67" fmla="*/ 153 h 223"/>
                <a:gd name="T68" fmla="*/ 90 w 144"/>
                <a:gd name="T69" fmla="*/ 144 h 223"/>
                <a:gd name="T70" fmla="*/ 78 w 144"/>
                <a:gd name="T71" fmla="*/ 137 h 223"/>
                <a:gd name="T72" fmla="*/ 46 w 144"/>
                <a:gd name="T73" fmla="*/ 124 h 223"/>
                <a:gd name="T74" fmla="*/ 25 w 144"/>
                <a:gd name="T75" fmla="*/ 113 h 223"/>
                <a:gd name="T76" fmla="*/ 11 w 144"/>
                <a:gd name="T77" fmla="*/ 97 h 223"/>
                <a:gd name="T78" fmla="*/ 4 w 144"/>
                <a:gd name="T79" fmla="*/ 76 h 223"/>
                <a:gd name="T80" fmla="*/ 5 w 144"/>
                <a:gd name="T81" fmla="*/ 45 h 223"/>
                <a:gd name="T82" fmla="*/ 22 w 144"/>
                <a:gd name="T83" fmla="*/ 17 h 223"/>
                <a:gd name="T84" fmla="*/ 51 w 144"/>
                <a:gd name="T85" fmla="*/ 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" h="223">
                  <a:moveTo>
                    <a:pt x="70" y="0"/>
                  </a:moveTo>
                  <a:lnTo>
                    <a:pt x="84" y="2"/>
                  </a:lnTo>
                  <a:lnTo>
                    <a:pt x="96" y="4"/>
                  </a:lnTo>
                  <a:lnTo>
                    <a:pt x="108" y="8"/>
                  </a:lnTo>
                  <a:lnTo>
                    <a:pt x="118" y="14"/>
                  </a:lnTo>
                  <a:lnTo>
                    <a:pt x="125" y="22"/>
                  </a:lnTo>
                  <a:lnTo>
                    <a:pt x="132" y="32"/>
                  </a:lnTo>
                  <a:lnTo>
                    <a:pt x="135" y="45"/>
                  </a:lnTo>
                  <a:lnTo>
                    <a:pt x="136" y="59"/>
                  </a:lnTo>
                  <a:lnTo>
                    <a:pt x="136" y="64"/>
                  </a:lnTo>
                  <a:lnTo>
                    <a:pt x="95" y="64"/>
                  </a:lnTo>
                  <a:lnTo>
                    <a:pt x="94" y="51"/>
                  </a:lnTo>
                  <a:lnTo>
                    <a:pt x="90" y="40"/>
                  </a:lnTo>
                  <a:lnTo>
                    <a:pt x="82" y="35"/>
                  </a:lnTo>
                  <a:lnTo>
                    <a:pt x="71" y="33"/>
                  </a:lnTo>
                  <a:lnTo>
                    <a:pt x="67" y="33"/>
                  </a:lnTo>
                  <a:lnTo>
                    <a:pt x="63" y="34"/>
                  </a:lnTo>
                  <a:lnTo>
                    <a:pt x="59" y="35"/>
                  </a:lnTo>
                  <a:lnTo>
                    <a:pt x="55" y="37"/>
                  </a:lnTo>
                  <a:lnTo>
                    <a:pt x="52" y="40"/>
                  </a:lnTo>
                  <a:lnTo>
                    <a:pt x="50" y="44"/>
                  </a:lnTo>
                  <a:lnTo>
                    <a:pt x="48" y="48"/>
                  </a:lnTo>
                  <a:lnTo>
                    <a:pt x="48" y="53"/>
                  </a:lnTo>
                  <a:lnTo>
                    <a:pt x="46" y="58"/>
                  </a:lnTo>
                  <a:lnTo>
                    <a:pt x="48" y="64"/>
                  </a:lnTo>
                  <a:lnTo>
                    <a:pt x="49" y="70"/>
                  </a:lnTo>
                  <a:lnTo>
                    <a:pt x="51" y="74"/>
                  </a:lnTo>
                  <a:lnTo>
                    <a:pt x="57" y="80"/>
                  </a:lnTo>
                  <a:lnTo>
                    <a:pt x="69" y="87"/>
                  </a:lnTo>
                  <a:lnTo>
                    <a:pt x="103" y="101"/>
                  </a:lnTo>
                  <a:lnTo>
                    <a:pt x="114" y="107"/>
                  </a:lnTo>
                  <a:lnTo>
                    <a:pt x="123" y="113"/>
                  </a:lnTo>
                  <a:lnTo>
                    <a:pt x="130" y="119"/>
                  </a:lnTo>
                  <a:lnTo>
                    <a:pt x="135" y="126"/>
                  </a:lnTo>
                  <a:lnTo>
                    <a:pt x="140" y="132"/>
                  </a:lnTo>
                  <a:lnTo>
                    <a:pt x="142" y="140"/>
                  </a:lnTo>
                  <a:lnTo>
                    <a:pt x="144" y="158"/>
                  </a:lnTo>
                  <a:lnTo>
                    <a:pt x="142" y="179"/>
                  </a:lnTo>
                  <a:lnTo>
                    <a:pt x="135" y="196"/>
                  </a:lnTo>
                  <a:lnTo>
                    <a:pt x="124" y="208"/>
                  </a:lnTo>
                  <a:lnTo>
                    <a:pt x="109" y="216"/>
                  </a:lnTo>
                  <a:lnTo>
                    <a:pt x="91" y="222"/>
                  </a:lnTo>
                  <a:lnTo>
                    <a:pt x="69" y="223"/>
                  </a:lnTo>
                  <a:lnTo>
                    <a:pt x="46" y="222"/>
                  </a:lnTo>
                  <a:lnTo>
                    <a:pt x="29" y="216"/>
                  </a:lnTo>
                  <a:lnTo>
                    <a:pt x="16" y="208"/>
                  </a:lnTo>
                  <a:lnTo>
                    <a:pt x="7" y="195"/>
                  </a:lnTo>
                  <a:lnTo>
                    <a:pt x="2" y="180"/>
                  </a:lnTo>
                  <a:lnTo>
                    <a:pt x="0" y="161"/>
                  </a:lnTo>
                  <a:lnTo>
                    <a:pt x="0" y="153"/>
                  </a:lnTo>
                  <a:lnTo>
                    <a:pt x="43" y="153"/>
                  </a:lnTo>
                  <a:lnTo>
                    <a:pt x="43" y="159"/>
                  </a:lnTo>
                  <a:lnTo>
                    <a:pt x="44" y="167"/>
                  </a:lnTo>
                  <a:lnTo>
                    <a:pt x="45" y="173"/>
                  </a:lnTo>
                  <a:lnTo>
                    <a:pt x="46" y="179"/>
                  </a:lnTo>
                  <a:lnTo>
                    <a:pt x="50" y="183"/>
                  </a:lnTo>
                  <a:lnTo>
                    <a:pt x="52" y="186"/>
                  </a:lnTo>
                  <a:lnTo>
                    <a:pt x="55" y="188"/>
                  </a:lnTo>
                  <a:lnTo>
                    <a:pt x="58" y="189"/>
                  </a:lnTo>
                  <a:lnTo>
                    <a:pt x="63" y="192"/>
                  </a:lnTo>
                  <a:lnTo>
                    <a:pt x="67" y="192"/>
                  </a:lnTo>
                  <a:lnTo>
                    <a:pt x="72" y="193"/>
                  </a:lnTo>
                  <a:lnTo>
                    <a:pt x="82" y="191"/>
                  </a:lnTo>
                  <a:lnTo>
                    <a:pt x="91" y="186"/>
                  </a:lnTo>
                  <a:lnTo>
                    <a:pt x="96" y="178"/>
                  </a:lnTo>
                  <a:lnTo>
                    <a:pt x="98" y="166"/>
                  </a:lnTo>
                  <a:lnTo>
                    <a:pt x="97" y="159"/>
                  </a:lnTo>
                  <a:lnTo>
                    <a:pt x="96" y="153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4" y="140"/>
                  </a:lnTo>
                  <a:lnTo>
                    <a:pt x="78" y="137"/>
                  </a:lnTo>
                  <a:lnTo>
                    <a:pt x="59" y="129"/>
                  </a:lnTo>
                  <a:lnTo>
                    <a:pt x="46" y="124"/>
                  </a:lnTo>
                  <a:lnTo>
                    <a:pt x="35" y="118"/>
                  </a:lnTo>
                  <a:lnTo>
                    <a:pt x="25" y="113"/>
                  </a:lnTo>
                  <a:lnTo>
                    <a:pt x="17" y="105"/>
                  </a:lnTo>
                  <a:lnTo>
                    <a:pt x="11" y="97"/>
                  </a:lnTo>
                  <a:lnTo>
                    <a:pt x="6" y="87"/>
                  </a:lnTo>
                  <a:lnTo>
                    <a:pt x="4" y="76"/>
                  </a:lnTo>
                  <a:lnTo>
                    <a:pt x="3" y="64"/>
                  </a:lnTo>
                  <a:lnTo>
                    <a:pt x="5" y="45"/>
                  </a:lnTo>
                  <a:lnTo>
                    <a:pt x="11" y="29"/>
                  </a:lnTo>
                  <a:lnTo>
                    <a:pt x="22" y="17"/>
                  </a:lnTo>
                  <a:lnTo>
                    <a:pt x="35" y="8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Rectangle 23"/>
            <p:cNvSpPr>
              <a:spLocks noChangeArrowheads="1"/>
            </p:cNvSpPr>
            <p:nvPr userDrawn="1"/>
          </p:nvSpPr>
          <p:spPr bwMode="auto">
            <a:xfrm>
              <a:off x="7120" y="505"/>
              <a:ext cx="11" cy="54"/>
            </a:xfrm>
            <a:prstGeom prst="rect">
              <a:avLst/>
            </a:prstGeom>
            <a:solidFill>
              <a:srgbClr val="FCB203"/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24"/>
            <p:cNvSpPr/>
            <p:nvPr userDrawn="1"/>
          </p:nvSpPr>
          <p:spPr bwMode="auto">
            <a:xfrm>
              <a:off x="7137" y="504"/>
              <a:ext cx="36" cy="56"/>
            </a:xfrm>
            <a:custGeom>
              <a:avLst/>
              <a:gdLst>
                <a:gd name="T0" fmla="*/ 85 w 144"/>
                <a:gd name="T1" fmla="*/ 2 h 223"/>
                <a:gd name="T2" fmla="*/ 109 w 144"/>
                <a:gd name="T3" fmla="*/ 8 h 223"/>
                <a:gd name="T4" fmla="*/ 126 w 144"/>
                <a:gd name="T5" fmla="*/ 22 h 223"/>
                <a:gd name="T6" fmla="*/ 136 w 144"/>
                <a:gd name="T7" fmla="*/ 45 h 223"/>
                <a:gd name="T8" fmla="*/ 137 w 144"/>
                <a:gd name="T9" fmla="*/ 64 h 223"/>
                <a:gd name="T10" fmla="*/ 95 w 144"/>
                <a:gd name="T11" fmla="*/ 51 h 223"/>
                <a:gd name="T12" fmla="*/ 83 w 144"/>
                <a:gd name="T13" fmla="*/ 35 h 223"/>
                <a:gd name="T14" fmla="*/ 67 w 144"/>
                <a:gd name="T15" fmla="*/ 33 h 223"/>
                <a:gd name="T16" fmla="*/ 60 w 144"/>
                <a:gd name="T17" fmla="*/ 35 h 223"/>
                <a:gd name="T18" fmla="*/ 52 w 144"/>
                <a:gd name="T19" fmla="*/ 40 h 223"/>
                <a:gd name="T20" fmla="*/ 48 w 144"/>
                <a:gd name="T21" fmla="*/ 48 h 223"/>
                <a:gd name="T22" fmla="*/ 47 w 144"/>
                <a:gd name="T23" fmla="*/ 58 h 223"/>
                <a:gd name="T24" fmla="*/ 49 w 144"/>
                <a:gd name="T25" fmla="*/ 70 h 223"/>
                <a:gd name="T26" fmla="*/ 58 w 144"/>
                <a:gd name="T27" fmla="*/ 80 h 223"/>
                <a:gd name="T28" fmla="*/ 103 w 144"/>
                <a:gd name="T29" fmla="*/ 101 h 223"/>
                <a:gd name="T30" fmla="*/ 124 w 144"/>
                <a:gd name="T31" fmla="*/ 113 h 223"/>
                <a:gd name="T32" fmla="*/ 132 w 144"/>
                <a:gd name="T33" fmla="*/ 121 h 223"/>
                <a:gd name="T34" fmla="*/ 140 w 144"/>
                <a:gd name="T35" fmla="*/ 132 h 223"/>
                <a:gd name="T36" fmla="*/ 144 w 144"/>
                <a:gd name="T37" fmla="*/ 158 h 223"/>
                <a:gd name="T38" fmla="*/ 136 w 144"/>
                <a:gd name="T39" fmla="*/ 196 h 223"/>
                <a:gd name="T40" fmla="*/ 110 w 144"/>
                <a:gd name="T41" fmla="*/ 216 h 223"/>
                <a:gd name="T42" fmla="*/ 70 w 144"/>
                <a:gd name="T43" fmla="*/ 223 h 223"/>
                <a:gd name="T44" fmla="*/ 30 w 144"/>
                <a:gd name="T45" fmla="*/ 216 h 223"/>
                <a:gd name="T46" fmla="*/ 8 w 144"/>
                <a:gd name="T47" fmla="*/ 195 h 223"/>
                <a:gd name="T48" fmla="*/ 0 w 144"/>
                <a:gd name="T49" fmla="*/ 161 h 223"/>
                <a:gd name="T50" fmla="*/ 45 w 144"/>
                <a:gd name="T51" fmla="*/ 153 h 223"/>
                <a:gd name="T52" fmla="*/ 45 w 144"/>
                <a:gd name="T53" fmla="*/ 167 h 223"/>
                <a:gd name="T54" fmla="*/ 47 w 144"/>
                <a:gd name="T55" fmla="*/ 179 h 223"/>
                <a:gd name="T56" fmla="*/ 52 w 144"/>
                <a:gd name="T57" fmla="*/ 186 h 223"/>
                <a:gd name="T58" fmla="*/ 59 w 144"/>
                <a:gd name="T59" fmla="*/ 189 h 223"/>
                <a:gd name="T60" fmla="*/ 67 w 144"/>
                <a:gd name="T61" fmla="*/ 192 h 223"/>
                <a:gd name="T62" fmla="*/ 83 w 144"/>
                <a:gd name="T63" fmla="*/ 191 h 223"/>
                <a:gd name="T64" fmla="*/ 97 w 144"/>
                <a:gd name="T65" fmla="*/ 178 h 223"/>
                <a:gd name="T66" fmla="*/ 98 w 144"/>
                <a:gd name="T67" fmla="*/ 159 h 223"/>
                <a:gd name="T68" fmla="*/ 95 w 144"/>
                <a:gd name="T69" fmla="*/ 148 h 223"/>
                <a:gd name="T70" fmla="*/ 85 w 144"/>
                <a:gd name="T71" fmla="*/ 140 h 223"/>
                <a:gd name="T72" fmla="*/ 60 w 144"/>
                <a:gd name="T73" fmla="*/ 129 h 223"/>
                <a:gd name="T74" fmla="*/ 35 w 144"/>
                <a:gd name="T75" fmla="*/ 118 h 223"/>
                <a:gd name="T76" fmla="*/ 18 w 144"/>
                <a:gd name="T77" fmla="*/ 105 h 223"/>
                <a:gd name="T78" fmla="*/ 7 w 144"/>
                <a:gd name="T79" fmla="*/ 87 h 223"/>
                <a:gd name="T80" fmla="*/ 4 w 144"/>
                <a:gd name="T81" fmla="*/ 64 h 223"/>
                <a:gd name="T82" fmla="*/ 11 w 144"/>
                <a:gd name="T83" fmla="*/ 29 h 223"/>
                <a:gd name="T84" fmla="*/ 35 w 144"/>
                <a:gd name="T85" fmla="*/ 8 h 223"/>
                <a:gd name="T86" fmla="*/ 71 w 144"/>
                <a:gd name="T8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4" h="223">
                  <a:moveTo>
                    <a:pt x="71" y="0"/>
                  </a:moveTo>
                  <a:lnTo>
                    <a:pt x="85" y="2"/>
                  </a:lnTo>
                  <a:lnTo>
                    <a:pt x="97" y="4"/>
                  </a:lnTo>
                  <a:lnTo>
                    <a:pt x="109" y="8"/>
                  </a:lnTo>
                  <a:lnTo>
                    <a:pt x="118" y="14"/>
                  </a:lnTo>
                  <a:lnTo>
                    <a:pt x="126" y="22"/>
                  </a:lnTo>
                  <a:lnTo>
                    <a:pt x="132" y="32"/>
                  </a:lnTo>
                  <a:lnTo>
                    <a:pt x="136" y="45"/>
                  </a:lnTo>
                  <a:lnTo>
                    <a:pt x="137" y="59"/>
                  </a:lnTo>
                  <a:lnTo>
                    <a:pt x="137" y="64"/>
                  </a:lnTo>
                  <a:lnTo>
                    <a:pt x="96" y="64"/>
                  </a:lnTo>
                  <a:lnTo>
                    <a:pt x="95" y="51"/>
                  </a:lnTo>
                  <a:lnTo>
                    <a:pt x="90" y="40"/>
                  </a:lnTo>
                  <a:lnTo>
                    <a:pt x="83" y="3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63" y="34"/>
                  </a:lnTo>
                  <a:lnTo>
                    <a:pt x="60" y="35"/>
                  </a:lnTo>
                  <a:lnTo>
                    <a:pt x="56" y="37"/>
                  </a:lnTo>
                  <a:lnTo>
                    <a:pt x="52" y="40"/>
                  </a:lnTo>
                  <a:lnTo>
                    <a:pt x="50" y="44"/>
                  </a:lnTo>
                  <a:lnTo>
                    <a:pt x="48" y="48"/>
                  </a:lnTo>
                  <a:lnTo>
                    <a:pt x="48" y="53"/>
                  </a:lnTo>
                  <a:lnTo>
                    <a:pt x="47" y="58"/>
                  </a:lnTo>
                  <a:lnTo>
                    <a:pt x="48" y="64"/>
                  </a:lnTo>
                  <a:lnTo>
                    <a:pt x="49" y="70"/>
                  </a:lnTo>
                  <a:lnTo>
                    <a:pt x="51" y="74"/>
                  </a:lnTo>
                  <a:lnTo>
                    <a:pt x="58" y="80"/>
                  </a:lnTo>
                  <a:lnTo>
                    <a:pt x="70" y="87"/>
                  </a:lnTo>
                  <a:lnTo>
                    <a:pt x="103" y="101"/>
                  </a:lnTo>
                  <a:lnTo>
                    <a:pt x="114" y="107"/>
                  </a:lnTo>
                  <a:lnTo>
                    <a:pt x="124" y="113"/>
                  </a:lnTo>
                  <a:lnTo>
                    <a:pt x="128" y="117"/>
                  </a:lnTo>
                  <a:lnTo>
                    <a:pt x="132" y="121"/>
                  </a:lnTo>
                  <a:lnTo>
                    <a:pt x="136" y="126"/>
                  </a:lnTo>
                  <a:lnTo>
                    <a:pt x="140" y="132"/>
                  </a:lnTo>
                  <a:lnTo>
                    <a:pt x="142" y="140"/>
                  </a:lnTo>
                  <a:lnTo>
                    <a:pt x="144" y="158"/>
                  </a:lnTo>
                  <a:lnTo>
                    <a:pt x="142" y="179"/>
                  </a:lnTo>
                  <a:lnTo>
                    <a:pt x="136" y="196"/>
                  </a:lnTo>
                  <a:lnTo>
                    <a:pt x="125" y="208"/>
                  </a:lnTo>
                  <a:lnTo>
                    <a:pt x="110" y="216"/>
                  </a:lnTo>
                  <a:lnTo>
                    <a:pt x="91" y="222"/>
                  </a:lnTo>
                  <a:lnTo>
                    <a:pt x="70" y="223"/>
                  </a:lnTo>
                  <a:lnTo>
                    <a:pt x="47" y="222"/>
                  </a:lnTo>
                  <a:lnTo>
                    <a:pt x="30" y="216"/>
                  </a:lnTo>
                  <a:lnTo>
                    <a:pt x="17" y="208"/>
                  </a:lnTo>
                  <a:lnTo>
                    <a:pt x="8" y="195"/>
                  </a:lnTo>
                  <a:lnTo>
                    <a:pt x="2" y="180"/>
                  </a:lnTo>
                  <a:lnTo>
                    <a:pt x="0" y="161"/>
                  </a:lnTo>
                  <a:lnTo>
                    <a:pt x="0" y="153"/>
                  </a:lnTo>
                  <a:lnTo>
                    <a:pt x="45" y="153"/>
                  </a:lnTo>
                  <a:lnTo>
                    <a:pt x="45" y="159"/>
                  </a:lnTo>
                  <a:lnTo>
                    <a:pt x="45" y="167"/>
                  </a:lnTo>
                  <a:lnTo>
                    <a:pt x="46" y="173"/>
                  </a:lnTo>
                  <a:lnTo>
                    <a:pt x="47" y="179"/>
                  </a:lnTo>
                  <a:lnTo>
                    <a:pt x="50" y="183"/>
                  </a:lnTo>
                  <a:lnTo>
                    <a:pt x="52" y="186"/>
                  </a:lnTo>
                  <a:lnTo>
                    <a:pt x="56" y="188"/>
                  </a:lnTo>
                  <a:lnTo>
                    <a:pt x="59" y="189"/>
                  </a:lnTo>
                  <a:lnTo>
                    <a:pt x="63" y="192"/>
                  </a:lnTo>
                  <a:lnTo>
                    <a:pt x="67" y="192"/>
                  </a:lnTo>
                  <a:lnTo>
                    <a:pt x="73" y="193"/>
                  </a:lnTo>
                  <a:lnTo>
                    <a:pt x="83" y="191"/>
                  </a:lnTo>
                  <a:lnTo>
                    <a:pt x="90" y="186"/>
                  </a:lnTo>
                  <a:lnTo>
                    <a:pt x="97" y="178"/>
                  </a:lnTo>
                  <a:lnTo>
                    <a:pt x="99" y="166"/>
                  </a:lnTo>
                  <a:lnTo>
                    <a:pt x="98" y="159"/>
                  </a:lnTo>
                  <a:lnTo>
                    <a:pt x="97" y="153"/>
                  </a:lnTo>
                  <a:lnTo>
                    <a:pt x="95" y="148"/>
                  </a:lnTo>
                  <a:lnTo>
                    <a:pt x="90" y="144"/>
                  </a:lnTo>
                  <a:lnTo>
                    <a:pt x="85" y="140"/>
                  </a:lnTo>
                  <a:lnTo>
                    <a:pt x="78" y="137"/>
                  </a:lnTo>
                  <a:lnTo>
                    <a:pt x="60" y="129"/>
                  </a:lnTo>
                  <a:lnTo>
                    <a:pt x="47" y="124"/>
                  </a:lnTo>
                  <a:lnTo>
                    <a:pt x="35" y="118"/>
                  </a:lnTo>
                  <a:lnTo>
                    <a:pt x="25" y="113"/>
                  </a:lnTo>
                  <a:lnTo>
                    <a:pt x="18" y="105"/>
                  </a:lnTo>
                  <a:lnTo>
                    <a:pt x="11" y="97"/>
                  </a:lnTo>
                  <a:lnTo>
                    <a:pt x="7" y="87"/>
                  </a:lnTo>
                  <a:lnTo>
                    <a:pt x="5" y="76"/>
                  </a:lnTo>
                  <a:lnTo>
                    <a:pt x="4" y="64"/>
                  </a:lnTo>
                  <a:lnTo>
                    <a:pt x="6" y="45"/>
                  </a:lnTo>
                  <a:lnTo>
                    <a:pt x="11" y="29"/>
                  </a:lnTo>
                  <a:lnTo>
                    <a:pt x="22" y="17"/>
                  </a:lnTo>
                  <a:lnTo>
                    <a:pt x="35" y="8"/>
                  </a:lnTo>
                  <a:lnTo>
                    <a:pt x="51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25"/>
            <p:cNvSpPr>
              <a:spLocks noEditPoints="1"/>
            </p:cNvSpPr>
            <p:nvPr userDrawn="1"/>
          </p:nvSpPr>
          <p:spPr bwMode="auto">
            <a:xfrm>
              <a:off x="7195" y="504"/>
              <a:ext cx="37" cy="56"/>
            </a:xfrm>
            <a:custGeom>
              <a:avLst/>
              <a:gdLst>
                <a:gd name="T0" fmla="*/ 67 w 146"/>
                <a:gd name="T1" fmla="*/ 33 h 223"/>
                <a:gd name="T2" fmla="*/ 58 w 146"/>
                <a:gd name="T3" fmla="*/ 37 h 223"/>
                <a:gd name="T4" fmla="*/ 51 w 146"/>
                <a:gd name="T5" fmla="*/ 45 h 223"/>
                <a:gd name="T6" fmla="*/ 46 w 146"/>
                <a:gd name="T7" fmla="*/ 62 h 223"/>
                <a:gd name="T8" fmla="*/ 43 w 146"/>
                <a:gd name="T9" fmla="*/ 92 h 223"/>
                <a:gd name="T10" fmla="*/ 43 w 146"/>
                <a:gd name="T11" fmla="*/ 132 h 223"/>
                <a:gd name="T12" fmla="*/ 46 w 146"/>
                <a:gd name="T13" fmla="*/ 164 h 223"/>
                <a:gd name="T14" fmla="*/ 51 w 146"/>
                <a:gd name="T15" fmla="*/ 180 h 223"/>
                <a:gd name="T16" fmla="*/ 58 w 146"/>
                <a:gd name="T17" fmla="*/ 188 h 223"/>
                <a:gd name="T18" fmla="*/ 67 w 146"/>
                <a:gd name="T19" fmla="*/ 192 h 223"/>
                <a:gd name="T20" fmla="*/ 79 w 146"/>
                <a:gd name="T21" fmla="*/ 192 h 223"/>
                <a:gd name="T22" fmla="*/ 89 w 146"/>
                <a:gd name="T23" fmla="*/ 188 h 223"/>
                <a:gd name="T24" fmla="*/ 95 w 146"/>
                <a:gd name="T25" fmla="*/ 180 h 223"/>
                <a:gd name="T26" fmla="*/ 101 w 146"/>
                <a:gd name="T27" fmla="*/ 164 h 223"/>
                <a:gd name="T28" fmla="*/ 103 w 146"/>
                <a:gd name="T29" fmla="*/ 132 h 223"/>
                <a:gd name="T30" fmla="*/ 103 w 146"/>
                <a:gd name="T31" fmla="*/ 92 h 223"/>
                <a:gd name="T32" fmla="*/ 101 w 146"/>
                <a:gd name="T33" fmla="*/ 62 h 223"/>
                <a:gd name="T34" fmla="*/ 95 w 146"/>
                <a:gd name="T35" fmla="*/ 45 h 223"/>
                <a:gd name="T36" fmla="*/ 89 w 146"/>
                <a:gd name="T37" fmla="*/ 37 h 223"/>
                <a:gd name="T38" fmla="*/ 79 w 146"/>
                <a:gd name="T39" fmla="*/ 33 h 223"/>
                <a:gd name="T40" fmla="*/ 74 w 146"/>
                <a:gd name="T41" fmla="*/ 0 h 223"/>
                <a:gd name="T42" fmla="*/ 102 w 146"/>
                <a:gd name="T43" fmla="*/ 5 h 223"/>
                <a:gd name="T44" fmla="*/ 125 w 146"/>
                <a:gd name="T45" fmla="*/ 19 h 223"/>
                <a:gd name="T46" fmla="*/ 141 w 146"/>
                <a:gd name="T47" fmla="*/ 48 h 223"/>
                <a:gd name="T48" fmla="*/ 146 w 146"/>
                <a:gd name="T49" fmla="*/ 89 h 223"/>
                <a:gd name="T50" fmla="*/ 146 w 146"/>
                <a:gd name="T51" fmla="*/ 137 h 223"/>
                <a:gd name="T52" fmla="*/ 141 w 146"/>
                <a:gd name="T53" fmla="*/ 176 h 223"/>
                <a:gd name="T54" fmla="*/ 125 w 146"/>
                <a:gd name="T55" fmla="*/ 206 h 223"/>
                <a:gd name="T56" fmla="*/ 102 w 146"/>
                <a:gd name="T57" fmla="*/ 220 h 223"/>
                <a:gd name="T58" fmla="*/ 74 w 146"/>
                <a:gd name="T59" fmla="*/ 223 h 223"/>
                <a:gd name="T60" fmla="*/ 45 w 146"/>
                <a:gd name="T61" fmla="*/ 220 h 223"/>
                <a:gd name="T62" fmla="*/ 22 w 146"/>
                <a:gd name="T63" fmla="*/ 206 h 223"/>
                <a:gd name="T64" fmla="*/ 6 w 146"/>
                <a:gd name="T65" fmla="*/ 176 h 223"/>
                <a:gd name="T66" fmla="*/ 0 w 146"/>
                <a:gd name="T67" fmla="*/ 137 h 223"/>
                <a:gd name="T68" fmla="*/ 0 w 146"/>
                <a:gd name="T69" fmla="*/ 89 h 223"/>
                <a:gd name="T70" fmla="*/ 6 w 146"/>
                <a:gd name="T71" fmla="*/ 48 h 223"/>
                <a:gd name="T72" fmla="*/ 22 w 146"/>
                <a:gd name="T73" fmla="*/ 19 h 223"/>
                <a:gd name="T74" fmla="*/ 45 w 146"/>
                <a:gd name="T75" fmla="*/ 5 h 223"/>
                <a:gd name="T76" fmla="*/ 74 w 146"/>
                <a:gd name="T7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3">
                  <a:moveTo>
                    <a:pt x="74" y="33"/>
                  </a:moveTo>
                  <a:lnTo>
                    <a:pt x="67" y="33"/>
                  </a:lnTo>
                  <a:lnTo>
                    <a:pt x="62" y="35"/>
                  </a:lnTo>
                  <a:lnTo>
                    <a:pt x="58" y="37"/>
                  </a:lnTo>
                  <a:lnTo>
                    <a:pt x="54" y="40"/>
                  </a:lnTo>
                  <a:lnTo>
                    <a:pt x="51" y="45"/>
                  </a:lnTo>
                  <a:lnTo>
                    <a:pt x="49" y="51"/>
                  </a:lnTo>
                  <a:lnTo>
                    <a:pt x="46" y="62"/>
                  </a:lnTo>
                  <a:lnTo>
                    <a:pt x="45" y="76"/>
                  </a:lnTo>
                  <a:lnTo>
                    <a:pt x="43" y="92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5" y="149"/>
                  </a:lnTo>
                  <a:lnTo>
                    <a:pt x="46" y="164"/>
                  </a:lnTo>
                  <a:lnTo>
                    <a:pt x="49" y="174"/>
                  </a:lnTo>
                  <a:lnTo>
                    <a:pt x="51" y="180"/>
                  </a:lnTo>
                  <a:lnTo>
                    <a:pt x="54" y="184"/>
                  </a:lnTo>
                  <a:lnTo>
                    <a:pt x="58" y="188"/>
                  </a:lnTo>
                  <a:lnTo>
                    <a:pt x="62" y="191"/>
                  </a:lnTo>
                  <a:lnTo>
                    <a:pt x="67" y="192"/>
                  </a:lnTo>
                  <a:lnTo>
                    <a:pt x="74" y="193"/>
                  </a:lnTo>
                  <a:lnTo>
                    <a:pt x="79" y="192"/>
                  </a:lnTo>
                  <a:lnTo>
                    <a:pt x="85" y="191"/>
                  </a:lnTo>
                  <a:lnTo>
                    <a:pt x="89" y="188"/>
                  </a:lnTo>
                  <a:lnTo>
                    <a:pt x="92" y="184"/>
                  </a:lnTo>
                  <a:lnTo>
                    <a:pt x="95" y="180"/>
                  </a:lnTo>
                  <a:lnTo>
                    <a:pt x="98" y="174"/>
                  </a:lnTo>
                  <a:lnTo>
                    <a:pt x="101" y="164"/>
                  </a:lnTo>
                  <a:lnTo>
                    <a:pt x="102" y="149"/>
                  </a:lnTo>
                  <a:lnTo>
                    <a:pt x="103" y="132"/>
                  </a:lnTo>
                  <a:lnTo>
                    <a:pt x="103" y="113"/>
                  </a:lnTo>
                  <a:lnTo>
                    <a:pt x="103" y="92"/>
                  </a:lnTo>
                  <a:lnTo>
                    <a:pt x="102" y="76"/>
                  </a:lnTo>
                  <a:lnTo>
                    <a:pt x="101" y="62"/>
                  </a:lnTo>
                  <a:lnTo>
                    <a:pt x="98" y="51"/>
                  </a:lnTo>
                  <a:lnTo>
                    <a:pt x="95" y="45"/>
                  </a:lnTo>
                  <a:lnTo>
                    <a:pt x="92" y="40"/>
                  </a:lnTo>
                  <a:lnTo>
                    <a:pt x="89" y="37"/>
                  </a:lnTo>
                  <a:lnTo>
                    <a:pt x="85" y="35"/>
                  </a:lnTo>
                  <a:lnTo>
                    <a:pt x="79" y="33"/>
                  </a:lnTo>
                  <a:lnTo>
                    <a:pt x="74" y="33"/>
                  </a:lnTo>
                  <a:close/>
                  <a:moveTo>
                    <a:pt x="74" y="0"/>
                  </a:moveTo>
                  <a:lnTo>
                    <a:pt x="89" y="2"/>
                  </a:lnTo>
                  <a:lnTo>
                    <a:pt x="102" y="5"/>
                  </a:lnTo>
                  <a:lnTo>
                    <a:pt x="113" y="9"/>
                  </a:lnTo>
                  <a:lnTo>
                    <a:pt x="125" y="19"/>
                  </a:lnTo>
                  <a:lnTo>
                    <a:pt x="134" y="32"/>
                  </a:lnTo>
                  <a:lnTo>
                    <a:pt x="141" y="48"/>
                  </a:lnTo>
                  <a:lnTo>
                    <a:pt x="144" y="67"/>
                  </a:lnTo>
                  <a:lnTo>
                    <a:pt x="146" y="89"/>
                  </a:lnTo>
                  <a:lnTo>
                    <a:pt x="146" y="113"/>
                  </a:lnTo>
                  <a:lnTo>
                    <a:pt x="146" y="137"/>
                  </a:lnTo>
                  <a:lnTo>
                    <a:pt x="144" y="158"/>
                  </a:lnTo>
                  <a:lnTo>
                    <a:pt x="141" y="176"/>
                  </a:lnTo>
                  <a:lnTo>
                    <a:pt x="134" y="193"/>
                  </a:lnTo>
                  <a:lnTo>
                    <a:pt x="125" y="206"/>
                  </a:lnTo>
                  <a:lnTo>
                    <a:pt x="113" y="215"/>
                  </a:lnTo>
                  <a:lnTo>
                    <a:pt x="102" y="220"/>
                  </a:lnTo>
                  <a:lnTo>
                    <a:pt x="89" y="223"/>
                  </a:lnTo>
                  <a:lnTo>
                    <a:pt x="74" y="223"/>
                  </a:lnTo>
                  <a:lnTo>
                    <a:pt x="59" y="223"/>
                  </a:lnTo>
                  <a:lnTo>
                    <a:pt x="45" y="220"/>
                  </a:lnTo>
                  <a:lnTo>
                    <a:pt x="35" y="215"/>
                  </a:lnTo>
                  <a:lnTo>
                    <a:pt x="22" y="206"/>
                  </a:lnTo>
                  <a:lnTo>
                    <a:pt x="12" y="193"/>
                  </a:lnTo>
                  <a:lnTo>
                    <a:pt x="6" y="176"/>
                  </a:lnTo>
                  <a:lnTo>
                    <a:pt x="2" y="158"/>
                  </a:lnTo>
                  <a:lnTo>
                    <a:pt x="0" y="137"/>
                  </a:lnTo>
                  <a:lnTo>
                    <a:pt x="0" y="113"/>
                  </a:lnTo>
                  <a:lnTo>
                    <a:pt x="0" y="89"/>
                  </a:lnTo>
                  <a:lnTo>
                    <a:pt x="2" y="67"/>
                  </a:lnTo>
                  <a:lnTo>
                    <a:pt x="6" y="48"/>
                  </a:lnTo>
                  <a:lnTo>
                    <a:pt x="12" y="32"/>
                  </a:lnTo>
                  <a:lnTo>
                    <a:pt x="22" y="19"/>
                  </a:lnTo>
                  <a:lnTo>
                    <a:pt x="35" y="9"/>
                  </a:lnTo>
                  <a:lnTo>
                    <a:pt x="45" y="5"/>
                  </a:lnTo>
                  <a:lnTo>
                    <a:pt x="59" y="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26"/>
            <p:cNvSpPr/>
            <p:nvPr userDrawn="1"/>
          </p:nvSpPr>
          <p:spPr bwMode="auto">
            <a:xfrm>
              <a:off x="7238" y="505"/>
              <a:ext cx="34" cy="55"/>
            </a:xfrm>
            <a:custGeom>
              <a:avLst/>
              <a:gdLst>
                <a:gd name="T0" fmla="*/ 0 w 138"/>
                <a:gd name="T1" fmla="*/ 0 h 219"/>
                <a:gd name="T2" fmla="*/ 43 w 138"/>
                <a:gd name="T3" fmla="*/ 0 h 219"/>
                <a:gd name="T4" fmla="*/ 43 w 138"/>
                <a:gd name="T5" fmla="*/ 150 h 219"/>
                <a:gd name="T6" fmla="*/ 43 w 138"/>
                <a:gd name="T7" fmla="*/ 157 h 219"/>
                <a:gd name="T8" fmla="*/ 44 w 138"/>
                <a:gd name="T9" fmla="*/ 165 h 219"/>
                <a:gd name="T10" fmla="*/ 46 w 138"/>
                <a:gd name="T11" fmla="*/ 171 h 219"/>
                <a:gd name="T12" fmla="*/ 48 w 138"/>
                <a:gd name="T13" fmla="*/ 177 h 219"/>
                <a:gd name="T14" fmla="*/ 52 w 138"/>
                <a:gd name="T15" fmla="*/ 181 h 219"/>
                <a:gd name="T16" fmla="*/ 56 w 138"/>
                <a:gd name="T17" fmla="*/ 184 h 219"/>
                <a:gd name="T18" fmla="*/ 60 w 138"/>
                <a:gd name="T19" fmla="*/ 187 h 219"/>
                <a:gd name="T20" fmla="*/ 64 w 138"/>
                <a:gd name="T21" fmla="*/ 187 h 219"/>
                <a:gd name="T22" fmla="*/ 68 w 138"/>
                <a:gd name="T23" fmla="*/ 188 h 219"/>
                <a:gd name="T24" fmla="*/ 74 w 138"/>
                <a:gd name="T25" fmla="*/ 187 h 219"/>
                <a:gd name="T26" fmla="*/ 78 w 138"/>
                <a:gd name="T27" fmla="*/ 187 h 219"/>
                <a:gd name="T28" fmla="*/ 81 w 138"/>
                <a:gd name="T29" fmla="*/ 184 h 219"/>
                <a:gd name="T30" fmla="*/ 86 w 138"/>
                <a:gd name="T31" fmla="*/ 181 h 219"/>
                <a:gd name="T32" fmla="*/ 89 w 138"/>
                <a:gd name="T33" fmla="*/ 177 h 219"/>
                <a:gd name="T34" fmla="*/ 91 w 138"/>
                <a:gd name="T35" fmla="*/ 171 h 219"/>
                <a:gd name="T36" fmla="*/ 93 w 138"/>
                <a:gd name="T37" fmla="*/ 165 h 219"/>
                <a:gd name="T38" fmla="*/ 94 w 138"/>
                <a:gd name="T39" fmla="*/ 157 h 219"/>
                <a:gd name="T40" fmla="*/ 94 w 138"/>
                <a:gd name="T41" fmla="*/ 150 h 219"/>
                <a:gd name="T42" fmla="*/ 94 w 138"/>
                <a:gd name="T43" fmla="*/ 0 h 219"/>
                <a:gd name="T44" fmla="*/ 138 w 138"/>
                <a:gd name="T45" fmla="*/ 0 h 219"/>
                <a:gd name="T46" fmla="*/ 138 w 138"/>
                <a:gd name="T47" fmla="*/ 150 h 219"/>
                <a:gd name="T48" fmla="*/ 136 w 138"/>
                <a:gd name="T49" fmla="*/ 168 h 219"/>
                <a:gd name="T50" fmla="*/ 132 w 138"/>
                <a:gd name="T51" fmla="*/ 184 h 219"/>
                <a:gd name="T52" fmla="*/ 125 w 138"/>
                <a:gd name="T53" fmla="*/ 196 h 219"/>
                <a:gd name="T54" fmla="*/ 116 w 138"/>
                <a:gd name="T55" fmla="*/ 205 h 219"/>
                <a:gd name="T56" fmla="*/ 106 w 138"/>
                <a:gd name="T57" fmla="*/ 211 h 219"/>
                <a:gd name="T58" fmla="*/ 94 w 138"/>
                <a:gd name="T59" fmla="*/ 216 h 219"/>
                <a:gd name="T60" fmla="*/ 68 w 138"/>
                <a:gd name="T61" fmla="*/ 219 h 219"/>
                <a:gd name="T62" fmla="*/ 43 w 138"/>
                <a:gd name="T63" fmla="*/ 216 h 219"/>
                <a:gd name="T64" fmla="*/ 31 w 138"/>
                <a:gd name="T65" fmla="*/ 213 h 219"/>
                <a:gd name="T66" fmla="*/ 21 w 138"/>
                <a:gd name="T67" fmla="*/ 206 h 219"/>
                <a:gd name="T68" fmla="*/ 12 w 138"/>
                <a:gd name="T69" fmla="*/ 197 h 219"/>
                <a:gd name="T70" fmla="*/ 5 w 138"/>
                <a:gd name="T71" fmla="*/ 186 h 219"/>
                <a:gd name="T72" fmla="*/ 1 w 138"/>
                <a:gd name="T73" fmla="*/ 169 h 219"/>
                <a:gd name="T74" fmla="*/ 0 w 138"/>
                <a:gd name="T75" fmla="*/ 150 h 219"/>
                <a:gd name="T76" fmla="*/ 0 w 138"/>
                <a:gd name="T7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8" h="219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7"/>
                  </a:lnTo>
                  <a:lnTo>
                    <a:pt x="44" y="165"/>
                  </a:lnTo>
                  <a:lnTo>
                    <a:pt x="46" y="171"/>
                  </a:lnTo>
                  <a:lnTo>
                    <a:pt x="48" y="177"/>
                  </a:lnTo>
                  <a:lnTo>
                    <a:pt x="52" y="181"/>
                  </a:lnTo>
                  <a:lnTo>
                    <a:pt x="56" y="184"/>
                  </a:lnTo>
                  <a:lnTo>
                    <a:pt x="60" y="187"/>
                  </a:lnTo>
                  <a:lnTo>
                    <a:pt x="64" y="187"/>
                  </a:lnTo>
                  <a:lnTo>
                    <a:pt x="68" y="188"/>
                  </a:lnTo>
                  <a:lnTo>
                    <a:pt x="74" y="187"/>
                  </a:lnTo>
                  <a:lnTo>
                    <a:pt x="78" y="187"/>
                  </a:lnTo>
                  <a:lnTo>
                    <a:pt x="81" y="184"/>
                  </a:lnTo>
                  <a:lnTo>
                    <a:pt x="86" y="181"/>
                  </a:lnTo>
                  <a:lnTo>
                    <a:pt x="89" y="177"/>
                  </a:lnTo>
                  <a:lnTo>
                    <a:pt x="91" y="171"/>
                  </a:lnTo>
                  <a:lnTo>
                    <a:pt x="93" y="165"/>
                  </a:lnTo>
                  <a:lnTo>
                    <a:pt x="94" y="157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8" y="0"/>
                  </a:lnTo>
                  <a:lnTo>
                    <a:pt x="138" y="150"/>
                  </a:lnTo>
                  <a:lnTo>
                    <a:pt x="136" y="168"/>
                  </a:lnTo>
                  <a:lnTo>
                    <a:pt x="132" y="184"/>
                  </a:lnTo>
                  <a:lnTo>
                    <a:pt x="125" y="196"/>
                  </a:lnTo>
                  <a:lnTo>
                    <a:pt x="116" y="205"/>
                  </a:lnTo>
                  <a:lnTo>
                    <a:pt x="106" y="211"/>
                  </a:lnTo>
                  <a:lnTo>
                    <a:pt x="94" y="216"/>
                  </a:lnTo>
                  <a:lnTo>
                    <a:pt x="68" y="219"/>
                  </a:lnTo>
                  <a:lnTo>
                    <a:pt x="43" y="216"/>
                  </a:lnTo>
                  <a:lnTo>
                    <a:pt x="31" y="213"/>
                  </a:lnTo>
                  <a:lnTo>
                    <a:pt x="21" y="206"/>
                  </a:lnTo>
                  <a:lnTo>
                    <a:pt x="12" y="197"/>
                  </a:lnTo>
                  <a:lnTo>
                    <a:pt x="5" y="186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27"/>
            <p:cNvSpPr>
              <a:spLocks noEditPoints="1"/>
            </p:cNvSpPr>
            <p:nvPr userDrawn="1"/>
          </p:nvSpPr>
          <p:spPr bwMode="auto">
            <a:xfrm>
              <a:off x="7279" y="505"/>
              <a:ext cx="36" cy="54"/>
            </a:xfrm>
            <a:custGeom>
              <a:avLst/>
              <a:gdLst>
                <a:gd name="T0" fmla="*/ 44 w 146"/>
                <a:gd name="T1" fmla="*/ 32 h 215"/>
                <a:gd name="T2" fmla="*/ 44 w 146"/>
                <a:gd name="T3" fmla="*/ 94 h 215"/>
                <a:gd name="T4" fmla="*/ 61 w 146"/>
                <a:gd name="T5" fmla="*/ 94 h 215"/>
                <a:gd name="T6" fmla="*/ 75 w 146"/>
                <a:gd name="T7" fmla="*/ 92 h 215"/>
                <a:gd name="T8" fmla="*/ 86 w 146"/>
                <a:gd name="T9" fmla="*/ 86 h 215"/>
                <a:gd name="T10" fmla="*/ 91 w 146"/>
                <a:gd name="T11" fmla="*/ 81 h 215"/>
                <a:gd name="T12" fmla="*/ 94 w 146"/>
                <a:gd name="T13" fmla="*/ 72 h 215"/>
                <a:gd name="T14" fmla="*/ 94 w 146"/>
                <a:gd name="T15" fmla="*/ 61 h 215"/>
                <a:gd name="T16" fmla="*/ 93 w 146"/>
                <a:gd name="T17" fmla="*/ 48 h 215"/>
                <a:gd name="T18" fmla="*/ 86 w 146"/>
                <a:gd name="T19" fmla="*/ 40 h 215"/>
                <a:gd name="T20" fmla="*/ 78 w 146"/>
                <a:gd name="T21" fmla="*/ 33 h 215"/>
                <a:gd name="T22" fmla="*/ 65 w 146"/>
                <a:gd name="T23" fmla="*/ 32 h 215"/>
                <a:gd name="T24" fmla="*/ 44 w 146"/>
                <a:gd name="T25" fmla="*/ 32 h 215"/>
                <a:gd name="T26" fmla="*/ 0 w 146"/>
                <a:gd name="T27" fmla="*/ 0 h 215"/>
                <a:gd name="T28" fmla="*/ 81 w 146"/>
                <a:gd name="T29" fmla="*/ 0 h 215"/>
                <a:gd name="T30" fmla="*/ 97 w 146"/>
                <a:gd name="T31" fmla="*/ 2 h 215"/>
                <a:gd name="T32" fmla="*/ 111 w 146"/>
                <a:gd name="T33" fmla="*/ 6 h 215"/>
                <a:gd name="T34" fmla="*/ 123 w 146"/>
                <a:gd name="T35" fmla="*/ 14 h 215"/>
                <a:gd name="T36" fmla="*/ 131 w 146"/>
                <a:gd name="T37" fmla="*/ 25 h 215"/>
                <a:gd name="T38" fmla="*/ 136 w 146"/>
                <a:gd name="T39" fmla="*/ 39 h 215"/>
                <a:gd name="T40" fmla="*/ 138 w 146"/>
                <a:gd name="T41" fmla="*/ 55 h 215"/>
                <a:gd name="T42" fmla="*/ 137 w 146"/>
                <a:gd name="T43" fmla="*/ 69 h 215"/>
                <a:gd name="T44" fmla="*/ 134 w 146"/>
                <a:gd name="T45" fmla="*/ 81 h 215"/>
                <a:gd name="T46" fmla="*/ 129 w 146"/>
                <a:gd name="T47" fmla="*/ 90 h 215"/>
                <a:gd name="T48" fmla="*/ 122 w 146"/>
                <a:gd name="T49" fmla="*/ 99 h 215"/>
                <a:gd name="T50" fmla="*/ 113 w 146"/>
                <a:gd name="T51" fmla="*/ 105 h 215"/>
                <a:gd name="T52" fmla="*/ 101 w 146"/>
                <a:gd name="T53" fmla="*/ 109 h 215"/>
                <a:gd name="T54" fmla="*/ 101 w 146"/>
                <a:gd name="T55" fmla="*/ 109 h 215"/>
                <a:gd name="T56" fmla="*/ 117 w 146"/>
                <a:gd name="T57" fmla="*/ 113 h 215"/>
                <a:gd name="T58" fmla="*/ 126 w 146"/>
                <a:gd name="T59" fmla="*/ 120 h 215"/>
                <a:gd name="T60" fmla="*/ 132 w 146"/>
                <a:gd name="T61" fmla="*/ 130 h 215"/>
                <a:gd name="T62" fmla="*/ 135 w 146"/>
                <a:gd name="T63" fmla="*/ 146 h 215"/>
                <a:gd name="T64" fmla="*/ 136 w 146"/>
                <a:gd name="T65" fmla="*/ 152 h 215"/>
                <a:gd name="T66" fmla="*/ 136 w 146"/>
                <a:gd name="T67" fmla="*/ 159 h 215"/>
                <a:gd name="T68" fmla="*/ 136 w 146"/>
                <a:gd name="T69" fmla="*/ 166 h 215"/>
                <a:gd name="T70" fmla="*/ 137 w 146"/>
                <a:gd name="T71" fmla="*/ 175 h 215"/>
                <a:gd name="T72" fmla="*/ 137 w 146"/>
                <a:gd name="T73" fmla="*/ 190 h 215"/>
                <a:gd name="T74" fmla="*/ 138 w 146"/>
                <a:gd name="T75" fmla="*/ 201 h 215"/>
                <a:gd name="T76" fmla="*/ 139 w 146"/>
                <a:gd name="T77" fmla="*/ 205 h 215"/>
                <a:gd name="T78" fmla="*/ 141 w 146"/>
                <a:gd name="T79" fmla="*/ 208 h 215"/>
                <a:gd name="T80" fmla="*/ 144 w 146"/>
                <a:gd name="T81" fmla="*/ 211 h 215"/>
                <a:gd name="T82" fmla="*/ 146 w 146"/>
                <a:gd name="T83" fmla="*/ 214 h 215"/>
                <a:gd name="T84" fmla="*/ 146 w 146"/>
                <a:gd name="T85" fmla="*/ 215 h 215"/>
                <a:gd name="T86" fmla="*/ 99 w 146"/>
                <a:gd name="T87" fmla="*/ 215 h 215"/>
                <a:gd name="T88" fmla="*/ 96 w 146"/>
                <a:gd name="T89" fmla="*/ 210 h 215"/>
                <a:gd name="T90" fmla="*/ 95 w 146"/>
                <a:gd name="T91" fmla="*/ 205 h 215"/>
                <a:gd name="T92" fmla="*/ 94 w 146"/>
                <a:gd name="T93" fmla="*/ 198 h 215"/>
                <a:gd name="T94" fmla="*/ 94 w 146"/>
                <a:gd name="T95" fmla="*/ 193 h 215"/>
                <a:gd name="T96" fmla="*/ 93 w 146"/>
                <a:gd name="T97" fmla="*/ 151 h 215"/>
                <a:gd name="T98" fmla="*/ 91 w 146"/>
                <a:gd name="T99" fmla="*/ 140 h 215"/>
                <a:gd name="T100" fmla="*/ 86 w 146"/>
                <a:gd name="T101" fmla="*/ 132 h 215"/>
                <a:gd name="T102" fmla="*/ 79 w 146"/>
                <a:gd name="T103" fmla="*/ 126 h 215"/>
                <a:gd name="T104" fmla="*/ 67 w 146"/>
                <a:gd name="T105" fmla="*/ 124 h 215"/>
                <a:gd name="T106" fmla="*/ 44 w 146"/>
                <a:gd name="T107" fmla="*/ 124 h 215"/>
                <a:gd name="T108" fmla="*/ 44 w 146"/>
                <a:gd name="T109" fmla="*/ 215 h 215"/>
                <a:gd name="T110" fmla="*/ 0 w 146"/>
                <a:gd name="T111" fmla="*/ 215 h 215"/>
                <a:gd name="T112" fmla="*/ 0 w 146"/>
                <a:gd name="T113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" h="215">
                  <a:moveTo>
                    <a:pt x="44" y="32"/>
                  </a:moveTo>
                  <a:lnTo>
                    <a:pt x="44" y="94"/>
                  </a:lnTo>
                  <a:lnTo>
                    <a:pt x="61" y="94"/>
                  </a:lnTo>
                  <a:lnTo>
                    <a:pt x="75" y="92"/>
                  </a:lnTo>
                  <a:lnTo>
                    <a:pt x="86" y="86"/>
                  </a:lnTo>
                  <a:lnTo>
                    <a:pt x="91" y="81"/>
                  </a:lnTo>
                  <a:lnTo>
                    <a:pt x="94" y="72"/>
                  </a:lnTo>
                  <a:lnTo>
                    <a:pt x="94" y="61"/>
                  </a:lnTo>
                  <a:lnTo>
                    <a:pt x="93" y="48"/>
                  </a:lnTo>
                  <a:lnTo>
                    <a:pt x="86" y="40"/>
                  </a:lnTo>
                  <a:lnTo>
                    <a:pt x="78" y="33"/>
                  </a:lnTo>
                  <a:lnTo>
                    <a:pt x="65" y="32"/>
                  </a:lnTo>
                  <a:lnTo>
                    <a:pt x="44" y="32"/>
                  </a:lnTo>
                  <a:close/>
                  <a:moveTo>
                    <a:pt x="0" y="0"/>
                  </a:moveTo>
                  <a:lnTo>
                    <a:pt x="81" y="0"/>
                  </a:lnTo>
                  <a:lnTo>
                    <a:pt x="97" y="2"/>
                  </a:lnTo>
                  <a:lnTo>
                    <a:pt x="111" y="6"/>
                  </a:lnTo>
                  <a:lnTo>
                    <a:pt x="123" y="14"/>
                  </a:lnTo>
                  <a:lnTo>
                    <a:pt x="131" y="25"/>
                  </a:lnTo>
                  <a:lnTo>
                    <a:pt x="136" y="39"/>
                  </a:lnTo>
                  <a:lnTo>
                    <a:pt x="138" y="55"/>
                  </a:lnTo>
                  <a:lnTo>
                    <a:pt x="137" y="69"/>
                  </a:lnTo>
                  <a:lnTo>
                    <a:pt x="134" y="81"/>
                  </a:lnTo>
                  <a:lnTo>
                    <a:pt x="129" y="90"/>
                  </a:lnTo>
                  <a:lnTo>
                    <a:pt x="122" y="99"/>
                  </a:lnTo>
                  <a:lnTo>
                    <a:pt x="113" y="105"/>
                  </a:lnTo>
                  <a:lnTo>
                    <a:pt x="101" y="109"/>
                  </a:lnTo>
                  <a:lnTo>
                    <a:pt x="101" y="109"/>
                  </a:lnTo>
                  <a:lnTo>
                    <a:pt x="117" y="113"/>
                  </a:lnTo>
                  <a:lnTo>
                    <a:pt x="126" y="120"/>
                  </a:lnTo>
                  <a:lnTo>
                    <a:pt x="132" y="130"/>
                  </a:lnTo>
                  <a:lnTo>
                    <a:pt x="135" y="146"/>
                  </a:lnTo>
                  <a:lnTo>
                    <a:pt x="136" y="152"/>
                  </a:lnTo>
                  <a:lnTo>
                    <a:pt x="136" y="159"/>
                  </a:lnTo>
                  <a:lnTo>
                    <a:pt x="136" y="166"/>
                  </a:lnTo>
                  <a:lnTo>
                    <a:pt x="137" y="175"/>
                  </a:lnTo>
                  <a:lnTo>
                    <a:pt x="137" y="190"/>
                  </a:lnTo>
                  <a:lnTo>
                    <a:pt x="138" y="201"/>
                  </a:lnTo>
                  <a:lnTo>
                    <a:pt x="139" y="205"/>
                  </a:lnTo>
                  <a:lnTo>
                    <a:pt x="141" y="208"/>
                  </a:lnTo>
                  <a:lnTo>
                    <a:pt x="144" y="211"/>
                  </a:lnTo>
                  <a:lnTo>
                    <a:pt x="146" y="214"/>
                  </a:lnTo>
                  <a:lnTo>
                    <a:pt x="146" y="215"/>
                  </a:lnTo>
                  <a:lnTo>
                    <a:pt x="99" y="215"/>
                  </a:lnTo>
                  <a:lnTo>
                    <a:pt x="96" y="210"/>
                  </a:lnTo>
                  <a:lnTo>
                    <a:pt x="95" y="205"/>
                  </a:lnTo>
                  <a:lnTo>
                    <a:pt x="94" y="198"/>
                  </a:lnTo>
                  <a:lnTo>
                    <a:pt x="94" y="193"/>
                  </a:lnTo>
                  <a:lnTo>
                    <a:pt x="93" y="151"/>
                  </a:lnTo>
                  <a:lnTo>
                    <a:pt x="91" y="140"/>
                  </a:lnTo>
                  <a:lnTo>
                    <a:pt x="86" y="132"/>
                  </a:lnTo>
                  <a:lnTo>
                    <a:pt x="79" y="126"/>
                  </a:lnTo>
                  <a:lnTo>
                    <a:pt x="67" y="124"/>
                  </a:lnTo>
                  <a:lnTo>
                    <a:pt x="44" y="124"/>
                  </a:lnTo>
                  <a:lnTo>
                    <a:pt x="44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20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28"/>
            <p:cNvSpPr/>
            <p:nvPr userDrawn="1"/>
          </p:nvSpPr>
          <p:spPr bwMode="auto">
            <a:xfrm>
              <a:off x="7339" y="505"/>
              <a:ext cx="30" cy="54"/>
            </a:xfrm>
            <a:custGeom>
              <a:avLst/>
              <a:gdLst>
                <a:gd name="T0" fmla="*/ 0 w 120"/>
                <a:gd name="T1" fmla="*/ 0 h 215"/>
                <a:gd name="T2" fmla="*/ 120 w 120"/>
                <a:gd name="T3" fmla="*/ 0 h 215"/>
                <a:gd name="T4" fmla="*/ 120 w 120"/>
                <a:gd name="T5" fmla="*/ 35 h 215"/>
                <a:gd name="T6" fmla="*/ 43 w 120"/>
                <a:gd name="T7" fmla="*/ 35 h 215"/>
                <a:gd name="T8" fmla="*/ 43 w 120"/>
                <a:gd name="T9" fmla="*/ 86 h 215"/>
                <a:gd name="T10" fmla="*/ 116 w 120"/>
                <a:gd name="T11" fmla="*/ 86 h 215"/>
                <a:gd name="T12" fmla="*/ 116 w 120"/>
                <a:gd name="T13" fmla="*/ 122 h 215"/>
                <a:gd name="T14" fmla="*/ 43 w 120"/>
                <a:gd name="T15" fmla="*/ 122 h 215"/>
                <a:gd name="T16" fmla="*/ 43 w 120"/>
                <a:gd name="T17" fmla="*/ 215 h 215"/>
                <a:gd name="T18" fmla="*/ 0 w 120"/>
                <a:gd name="T19" fmla="*/ 215 h 215"/>
                <a:gd name="T20" fmla="*/ 0 w 120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15">
                  <a:moveTo>
                    <a:pt x="0" y="0"/>
                  </a:moveTo>
                  <a:lnTo>
                    <a:pt x="120" y="0"/>
                  </a:lnTo>
                  <a:lnTo>
                    <a:pt x="120" y="35"/>
                  </a:lnTo>
                  <a:lnTo>
                    <a:pt x="43" y="35"/>
                  </a:lnTo>
                  <a:lnTo>
                    <a:pt x="43" y="86"/>
                  </a:lnTo>
                  <a:lnTo>
                    <a:pt x="116" y="86"/>
                  </a:lnTo>
                  <a:lnTo>
                    <a:pt x="116" y="122"/>
                  </a:lnTo>
                  <a:lnTo>
                    <a:pt x="43" y="122"/>
                  </a:lnTo>
                  <a:lnTo>
                    <a:pt x="43" y="215"/>
                  </a:lnTo>
                  <a:lnTo>
                    <a:pt x="0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29"/>
            <p:cNvSpPr>
              <a:spLocks noEditPoints="1"/>
            </p:cNvSpPr>
            <p:nvPr userDrawn="1"/>
          </p:nvSpPr>
          <p:spPr bwMode="auto">
            <a:xfrm>
              <a:off x="7373" y="504"/>
              <a:ext cx="37" cy="56"/>
            </a:xfrm>
            <a:custGeom>
              <a:avLst/>
              <a:gdLst>
                <a:gd name="T0" fmla="*/ 67 w 146"/>
                <a:gd name="T1" fmla="*/ 33 h 223"/>
                <a:gd name="T2" fmla="*/ 58 w 146"/>
                <a:gd name="T3" fmla="*/ 37 h 223"/>
                <a:gd name="T4" fmla="*/ 51 w 146"/>
                <a:gd name="T5" fmla="*/ 45 h 223"/>
                <a:gd name="T6" fmla="*/ 46 w 146"/>
                <a:gd name="T7" fmla="*/ 62 h 223"/>
                <a:gd name="T8" fmla="*/ 44 w 146"/>
                <a:gd name="T9" fmla="*/ 92 h 223"/>
                <a:gd name="T10" fmla="*/ 44 w 146"/>
                <a:gd name="T11" fmla="*/ 132 h 223"/>
                <a:gd name="T12" fmla="*/ 46 w 146"/>
                <a:gd name="T13" fmla="*/ 164 h 223"/>
                <a:gd name="T14" fmla="*/ 51 w 146"/>
                <a:gd name="T15" fmla="*/ 180 h 223"/>
                <a:gd name="T16" fmla="*/ 58 w 146"/>
                <a:gd name="T17" fmla="*/ 188 h 223"/>
                <a:gd name="T18" fmla="*/ 67 w 146"/>
                <a:gd name="T19" fmla="*/ 192 h 223"/>
                <a:gd name="T20" fmla="*/ 79 w 146"/>
                <a:gd name="T21" fmla="*/ 192 h 223"/>
                <a:gd name="T22" fmla="*/ 89 w 146"/>
                <a:gd name="T23" fmla="*/ 188 h 223"/>
                <a:gd name="T24" fmla="*/ 96 w 146"/>
                <a:gd name="T25" fmla="*/ 180 h 223"/>
                <a:gd name="T26" fmla="*/ 101 w 146"/>
                <a:gd name="T27" fmla="*/ 164 h 223"/>
                <a:gd name="T28" fmla="*/ 103 w 146"/>
                <a:gd name="T29" fmla="*/ 132 h 223"/>
                <a:gd name="T30" fmla="*/ 103 w 146"/>
                <a:gd name="T31" fmla="*/ 92 h 223"/>
                <a:gd name="T32" fmla="*/ 101 w 146"/>
                <a:gd name="T33" fmla="*/ 62 h 223"/>
                <a:gd name="T34" fmla="*/ 96 w 146"/>
                <a:gd name="T35" fmla="*/ 45 h 223"/>
                <a:gd name="T36" fmla="*/ 89 w 146"/>
                <a:gd name="T37" fmla="*/ 37 h 223"/>
                <a:gd name="T38" fmla="*/ 79 w 146"/>
                <a:gd name="T39" fmla="*/ 33 h 223"/>
                <a:gd name="T40" fmla="*/ 74 w 146"/>
                <a:gd name="T41" fmla="*/ 0 h 223"/>
                <a:gd name="T42" fmla="*/ 102 w 146"/>
                <a:gd name="T43" fmla="*/ 5 h 223"/>
                <a:gd name="T44" fmla="*/ 125 w 146"/>
                <a:gd name="T45" fmla="*/ 19 h 223"/>
                <a:gd name="T46" fmla="*/ 141 w 146"/>
                <a:gd name="T47" fmla="*/ 48 h 223"/>
                <a:gd name="T48" fmla="*/ 146 w 146"/>
                <a:gd name="T49" fmla="*/ 89 h 223"/>
                <a:gd name="T50" fmla="*/ 146 w 146"/>
                <a:gd name="T51" fmla="*/ 137 h 223"/>
                <a:gd name="T52" fmla="*/ 141 w 146"/>
                <a:gd name="T53" fmla="*/ 176 h 223"/>
                <a:gd name="T54" fmla="*/ 125 w 146"/>
                <a:gd name="T55" fmla="*/ 206 h 223"/>
                <a:gd name="T56" fmla="*/ 102 w 146"/>
                <a:gd name="T57" fmla="*/ 220 h 223"/>
                <a:gd name="T58" fmla="*/ 74 w 146"/>
                <a:gd name="T59" fmla="*/ 223 h 223"/>
                <a:gd name="T60" fmla="*/ 45 w 146"/>
                <a:gd name="T61" fmla="*/ 220 h 223"/>
                <a:gd name="T62" fmla="*/ 22 w 146"/>
                <a:gd name="T63" fmla="*/ 206 h 223"/>
                <a:gd name="T64" fmla="*/ 6 w 146"/>
                <a:gd name="T65" fmla="*/ 176 h 223"/>
                <a:gd name="T66" fmla="*/ 0 w 146"/>
                <a:gd name="T67" fmla="*/ 137 h 223"/>
                <a:gd name="T68" fmla="*/ 0 w 146"/>
                <a:gd name="T69" fmla="*/ 89 h 223"/>
                <a:gd name="T70" fmla="*/ 6 w 146"/>
                <a:gd name="T71" fmla="*/ 48 h 223"/>
                <a:gd name="T72" fmla="*/ 22 w 146"/>
                <a:gd name="T73" fmla="*/ 19 h 223"/>
                <a:gd name="T74" fmla="*/ 45 w 146"/>
                <a:gd name="T75" fmla="*/ 5 h 223"/>
                <a:gd name="T76" fmla="*/ 74 w 146"/>
                <a:gd name="T7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6" h="223">
                  <a:moveTo>
                    <a:pt x="74" y="33"/>
                  </a:moveTo>
                  <a:lnTo>
                    <a:pt x="67" y="33"/>
                  </a:lnTo>
                  <a:lnTo>
                    <a:pt x="62" y="35"/>
                  </a:lnTo>
                  <a:lnTo>
                    <a:pt x="58" y="37"/>
                  </a:lnTo>
                  <a:lnTo>
                    <a:pt x="54" y="40"/>
                  </a:lnTo>
                  <a:lnTo>
                    <a:pt x="51" y="45"/>
                  </a:lnTo>
                  <a:lnTo>
                    <a:pt x="49" y="51"/>
                  </a:lnTo>
                  <a:lnTo>
                    <a:pt x="46" y="62"/>
                  </a:lnTo>
                  <a:lnTo>
                    <a:pt x="45" y="76"/>
                  </a:lnTo>
                  <a:lnTo>
                    <a:pt x="44" y="92"/>
                  </a:lnTo>
                  <a:lnTo>
                    <a:pt x="44" y="113"/>
                  </a:lnTo>
                  <a:lnTo>
                    <a:pt x="44" y="132"/>
                  </a:lnTo>
                  <a:lnTo>
                    <a:pt x="45" y="149"/>
                  </a:lnTo>
                  <a:lnTo>
                    <a:pt x="46" y="164"/>
                  </a:lnTo>
                  <a:lnTo>
                    <a:pt x="49" y="174"/>
                  </a:lnTo>
                  <a:lnTo>
                    <a:pt x="51" y="180"/>
                  </a:lnTo>
                  <a:lnTo>
                    <a:pt x="54" y="184"/>
                  </a:lnTo>
                  <a:lnTo>
                    <a:pt x="58" y="188"/>
                  </a:lnTo>
                  <a:lnTo>
                    <a:pt x="62" y="191"/>
                  </a:lnTo>
                  <a:lnTo>
                    <a:pt x="67" y="192"/>
                  </a:lnTo>
                  <a:lnTo>
                    <a:pt x="74" y="193"/>
                  </a:lnTo>
                  <a:lnTo>
                    <a:pt x="79" y="192"/>
                  </a:lnTo>
                  <a:lnTo>
                    <a:pt x="85" y="191"/>
                  </a:lnTo>
                  <a:lnTo>
                    <a:pt x="89" y="188"/>
                  </a:lnTo>
                  <a:lnTo>
                    <a:pt x="92" y="184"/>
                  </a:lnTo>
                  <a:lnTo>
                    <a:pt x="96" y="180"/>
                  </a:lnTo>
                  <a:lnTo>
                    <a:pt x="98" y="174"/>
                  </a:lnTo>
                  <a:lnTo>
                    <a:pt x="101" y="164"/>
                  </a:lnTo>
                  <a:lnTo>
                    <a:pt x="102" y="149"/>
                  </a:lnTo>
                  <a:lnTo>
                    <a:pt x="103" y="132"/>
                  </a:lnTo>
                  <a:lnTo>
                    <a:pt x="103" y="113"/>
                  </a:lnTo>
                  <a:lnTo>
                    <a:pt x="103" y="92"/>
                  </a:lnTo>
                  <a:lnTo>
                    <a:pt x="102" y="76"/>
                  </a:lnTo>
                  <a:lnTo>
                    <a:pt x="101" y="62"/>
                  </a:lnTo>
                  <a:lnTo>
                    <a:pt x="98" y="51"/>
                  </a:lnTo>
                  <a:lnTo>
                    <a:pt x="96" y="45"/>
                  </a:lnTo>
                  <a:lnTo>
                    <a:pt x="92" y="40"/>
                  </a:lnTo>
                  <a:lnTo>
                    <a:pt x="89" y="37"/>
                  </a:lnTo>
                  <a:lnTo>
                    <a:pt x="85" y="35"/>
                  </a:lnTo>
                  <a:lnTo>
                    <a:pt x="79" y="33"/>
                  </a:lnTo>
                  <a:lnTo>
                    <a:pt x="74" y="33"/>
                  </a:lnTo>
                  <a:close/>
                  <a:moveTo>
                    <a:pt x="74" y="0"/>
                  </a:moveTo>
                  <a:lnTo>
                    <a:pt x="89" y="2"/>
                  </a:lnTo>
                  <a:lnTo>
                    <a:pt x="102" y="5"/>
                  </a:lnTo>
                  <a:lnTo>
                    <a:pt x="113" y="9"/>
                  </a:lnTo>
                  <a:lnTo>
                    <a:pt x="125" y="19"/>
                  </a:lnTo>
                  <a:lnTo>
                    <a:pt x="135" y="32"/>
                  </a:lnTo>
                  <a:lnTo>
                    <a:pt x="141" y="48"/>
                  </a:lnTo>
                  <a:lnTo>
                    <a:pt x="144" y="67"/>
                  </a:lnTo>
                  <a:lnTo>
                    <a:pt x="146" y="89"/>
                  </a:lnTo>
                  <a:lnTo>
                    <a:pt x="146" y="113"/>
                  </a:lnTo>
                  <a:lnTo>
                    <a:pt x="146" y="137"/>
                  </a:lnTo>
                  <a:lnTo>
                    <a:pt x="144" y="158"/>
                  </a:lnTo>
                  <a:lnTo>
                    <a:pt x="141" y="176"/>
                  </a:lnTo>
                  <a:lnTo>
                    <a:pt x="135" y="193"/>
                  </a:lnTo>
                  <a:lnTo>
                    <a:pt x="125" y="206"/>
                  </a:lnTo>
                  <a:lnTo>
                    <a:pt x="113" y="215"/>
                  </a:lnTo>
                  <a:lnTo>
                    <a:pt x="102" y="220"/>
                  </a:lnTo>
                  <a:lnTo>
                    <a:pt x="89" y="223"/>
                  </a:lnTo>
                  <a:lnTo>
                    <a:pt x="74" y="223"/>
                  </a:lnTo>
                  <a:lnTo>
                    <a:pt x="59" y="223"/>
                  </a:lnTo>
                  <a:lnTo>
                    <a:pt x="45" y="220"/>
                  </a:lnTo>
                  <a:lnTo>
                    <a:pt x="35" y="215"/>
                  </a:lnTo>
                  <a:lnTo>
                    <a:pt x="22" y="206"/>
                  </a:lnTo>
                  <a:lnTo>
                    <a:pt x="12" y="193"/>
                  </a:lnTo>
                  <a:lnTo>
                    <a:pt x="6" y="176"/>
                  </a:lnTo>
                  <a:lnTo>
                    <a:pt x="2" y="158"/>
                  </a:lnTo>
                  <a:lnTo>
                    <a:pt x="0" y="137"/>
                  </a:lnTo>
                  <a:lnTo>
                    <a:pt x="0" y="113"/>
                  </a:lnTo>
                  <a:lnTo>
                    <a:pt x="0" y="89"/>
                  </a:lnTo>
                  <a:lnTo>
                    <a:pt x="2" y="67"/>
                  </a:lnTo>
                  <a:lnTo>
                    <a:pt x="6" y="48"/>
                  </a:lnTo>
                  <a:lnTo>
                    <a:pt x="12" y="32"/>
                  </a:lnTo>
                  <a:lnTo>
                    <a:pt x="22" y="19"/>
                  </a:lnTo>
                  <a:lnTo>
                    <a:pt x="35" y="9"/>
                  </a:lnTo>
                  <a:lnTo>
                    <a:pt x="45" y="5"/>
                  </a:lnTo>
                  <a:lnTo>
                    <a:pt x="59" y="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0"/>
            <p:cNvSpPr/>
            <p:nvPr userDrawn="1"/>
          </p:nvSpPr>
          <p:spPr bwMode="auto">
            <a:xfrm>
              <a:off x="7415" y="504"/>
              <a:ext cx="35" cy="56"/>
            </a:xfrm>
            <a:custGeom>
              <a:avLst/>
              <a:gdLst>
                <a:gd name="T0" fmla="*/ 88 w 142"/>
                <a:gd name="T1" fmla="*/ 2 h 223"/>
                <a:gd name="T2" fmla="*/ 110 w 142"/>
                <a:gd name="T3" fmla="*/ 8 h 223"/>
                <a:gd name="T4" fmla="*/ 130 w 142"/>
                <a:gd name="T5" fmla="*/ 27 h 223"/>
                <a:gd name="T6" fmla="*/ 139 w 142"/>
                <a:gd name="T7" fmla="*/ 52 h 223"/>
                <a:gd name="T8" fmla="*/ 96 w 142"/>
                <a:gd name="T9" fmla="*/ 77 h 223"/>
                <a:gd name="T10" fmla="*/ 94 w 142"/>
                <a:gd name="T11" fmla="*/ 52 h 223"/>
                <a:gd name="T12" fmla="*/ 87 w 142"/>
                <a:gd name="T13" fmla="*/ 37 h 223"/>
                <a:gd name="T14" fmla="*/ 70 w 142"/>
                <a:gd name="T15" fmla="*/ 33 h 223"/>
                <a:gd name="T16" fmla="*/ 61 w 142"/>
                <a:gd name="T17" fmla="*/ 35 h 223"/>
                <a:gd name="T18" fmla="*/ 54 w 142"/>
                <a:gd name="T19" fmla="*/ 40 h 223"/>
                <a:gd name="T20" fmla="*/ 49 w 142"/>
                <a:gd name="T21" fmla="*/ 51 h 223"/>
                <a:gd name="T22" fmla="*/ 44 w 142"/>
                <a:gd name="T23" fmla="*/ 77 h 223"/>
                <a:gd name="T24" fmla="*/ 43 w 142"/>
                <a:gd name="T25" fmla="*/ 116 h 223"/>
                <a:gd name="T26" fmla="*/ 46 w 142"/>
                <a:gd name="T27" fmla="*/ 155 h 223"/>
                <a:gd name="T28" fmla="*/ 50 w 142"/>
                <a:gd name="T29" fmla="*/ 179 h 223"/>
                <a:gd name="T30" fmla="*/ 55 w 142"/>
                <a:gd name="T31" fmla="*/ 187 h 223"/>
                <a:gd name="T32" fmla="*/ 63 w 142"/>
                <a:gd name="T33" fmla="*/ 192 h 223"/>
                <a:gd name="T34" fmla="*/ 72 w 142"/>
                <a:gd name="T35" fmla="*/ 193 h 223"/>
                <a:gd name="T36" fmla="*/ 82 w 142"/>
                <a:gd name="T37" fmla="*/ 191 h 223"/>
                <a:gd name="T38" fmla="*/ 88 w 142"/>
                <a:gd name="T39" fmla="*/ 186 h 223"/>
                <a:gd name="T40" fmla="*/ 93 w 142"/>
                <a:gd name="T41" fmla="*/ 178 h 223"/>
                <a:gd name="T42" fmla="*/ 96 w 142"/>
                <a:gd name="T43" fmla="*/ 166 h 223"/>
                <a:gd name="T44" fmla="*/ 99 w 142"/>
                <a:gd name="T45" fmla="*/ 138 h 223"/>
                <a:gd name="T46" fmla="*/ 142 w 142"/>
                <a:gd name="T47" fmla="*/ 155 h 223"/>
                <a:gd name="T48" fmla="*/ 135 w 142"/>
                <a:gd name="T49" fmla="*/ 185 h 223"/>
                <a:gd name="T50" fmla="*/ 120 w 142"/>
                <a:gd name="T51" fmla="*/ 209 h 223"/>
                <a:gd name="T52" fmla="*/ 93 w 142"/>
                <a:gd name="T53" fmla="*/ 222 h 223"/>
                <a:gd name="T54" fmla="*/ 59 w 142"/>
                <a:gd name="T55" fmla="*/ 223 h 223"/>
                <a:gd name="T56" fmla="*/ 35 w 142"/>
                <a:gd name="T57" fmla="*/ 215 h 223"/>
                <a:gd name="T58" fmla="*/ 12 w 142"/>
                <a:gd name="T59" fmla="*/ 193 h 223"/>
                <a:gd name="T60" fmla="*/ 2 w 142"/>
                <a:gd name="T61" fmla="*/ 158 h 223"/>
                <a:gd name="T62" fmla="*/ 0 w 142"/>
                <a:gd name="T63" fmla="*/ 113 h 223"/>
                <a:gd name="T64" fmla="*/ 2 w 142"/>
                <a:gd name="T65" fmla="*/ 67 h 223"/>
                <a:gd name="T66" fmla="*/ 12 w 142"/>
                <a:gd name="T67" fmla="*/ 32 h 223"/>
                <a:gd name="T68" fmla="*/ 35 w 142"/>
                <a:gd name="T69" fmla="*/ 9 h 223"/>
                <a:gd name="T70" fmla="*/ 59 w 142"/>
                <a:gd name="T71" fmla="*/ 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2" h="223">
                  <a:moveTo>
                    <a:pt x="74" y="0"/>
                  </a:moveTo>
                  <a:lnTo>
                    <a:pt x="88" y="2"/>
                  </a:lnTo>
                  <a:lnTo>
                    <a:pt x="100" y="4"/>
                  </a:lnTo>
                  <a:lnTo>
                    <a:pt x="110" y="8"/>
                  </a:lnTo>
                  <a:lnTo>
                    <a:pt x="122" y="17"/>
                  </a:lnTo>
                  <a:lnTo>
                    <a:pt x="130" y="27"/>
                  </a:lnTo>
                  <a:lnTo>
                    <a:pt x="135" y="39"/>
                  </a:lnTo>
                  <a:lnTo>
                    <a:pt x="139" y="52"/>
                  </a:lnTo>
                  <a:lnTo>
                    <a:pt x="140" y="77"/>
                  </a:lnTo>
                  <a:lnTo>
                    <a:pt x="96" y="77"/>
                  </a:lnTo>
                  <a:lnTo>
                    <a:pt x="96" y="63"/>
                  </a:lnTo>
                  <a:lnTo>
                    <a:pt x="94" y="52"/>
                  </a:lnTo>
                  <a:lnTo>
                    <a:pt x="91" y="44"/>
                  </a:lnTo>
                  <a:lnTo>
                    <a:pt x="87" y="37"/>
                  </a:lnTo>
                  <a:lnTo>
                    <a:pt x="79" y="34"/>
                  </a:lnTo>
                  <a:lnTo>
                    <a:pt x="70" y="33"/>
                  </a:lnTo>
                  <a:lnTo>
                    <a:pt x="66" y="33"/>
                  </a:lnTo>
                  <a:lnTo>
                    <a:pt x="61" y="35"/>
                  </a:lnTo>
                  <a:lnTo>
                    <a:pt x="57" y="37"/>
                  </a:lnTo>
                  <a:lnTo>
                    <a:pt x="54" y="40"/>
                  </a:lnTo>
                  <a:lnTo>
                    <a:pt x="51" y="45"/>
                  </a:lnTo>
                  <a:lnTo>
                    <a:pt x="49" y="51"/>
                  </a:lnTo>
                  <a:lnTo>
                    <a:pt x="47" y="62"/>
                  </a:lnTo>
                  <a:lnTo>
                    <a:pt x="44" y="77"/>
                  </a:lnTo>
                  <a:lnTo>
                    <a:pt x="43" y="94"/>
                  </a:lnTo>
                  <a:lnTo>
                    <a:pt x="43" y="116"/>
                  </a:lnTo>
                  <a:lnTo>
                    <a:pt x="44" y="138"/>
                  </a:lnTo>
                  <a:lnTo>
                    <a:pt x="46" y="155"/>
                  </a:lnTo>
                  <a:lnTo>
                    <a:pt x="48" y="168"/>
                  </a:lnTo>
                  <a:lnTo>
                    <a:pt x="50" y="179"/>
                  </a:lnTo>
                  <a:lnTo>
                    <a:pt x="53" y="183"/>
                  </a:lnTo>
                  <a:lnTo>
                    <a:pt x="55" y="187"/>
                  </a:lnTo>
                  <a:lnTo>
                    <a:pt x="59" y="189"/>
                  </a:lnTo>
                  <a:lnTo>
                    <a:pt x="63" y="192"/>
                  </a:lnTo>
                  <a:lnTo>
                    <a:pt x="67" y="192"/>
                  </a:lnTo>
                  <a:lnTo>
                    <a:pt x="72" y="193"/>
                  </a:lnTo>
                  <a:lnTo>
                    <a:pt x="77" y="192"/>
                  </a:lnTo>
                  <a:lnTo>
                    <a:pt x="82" y="191"/>
                  </a:lnTo>
                  <a:lnTo>
                    <a:pt x="86" y="188"/>
                  </a:lnTo>
                  <a:lnTo>
                    <a:pt x="88" y="186"/>
                  </a:lnTo>
                  <a:lnTo>
                    <a:pt x="91" y="183"/>
                  </a:lnTo>
                  <a:lnTo>
                    <a:pt x="93" y="178"/>
                  </a:lnTo>
                  <a:lnTo>
                    <a:pt x="94" y="172"/>
                  </a:lnTo>
                  <a:lnTo>
                    <a:pt x="96" y="166"/>
                  </a:lnTo>
                  <a:lnTo>
                    <a:pt x="97" y="154"/>
                  </a:lnTo>
                  <a:lnTo>
                    <a:pt x="99" y="138"/>
                  </a:lnTo>
                  <a:lnTo>
                    <a:pt x="142" y="138"/>
                  </a:lnTo>
                  <a:lnTo>
                    <a:pt x="142" y="155"/>
                  </a:lnTo>
                  <a:lnTo>
                    <a:pt x="140" y="171"/>
                  </a:lnTo>
                  <a:lnTo>
                    <a:pt x="135" y="185"/>
                  </a:lnTo>
                  <a:lnTo>
                    <a:pt x="129" y="198"/>
                  </a:lnTo>
                  <a:lnTo>
                    <a:pt x="120" y="209"/>
                  </a:lnTo>
                  <a:lnTo>
                    <a:pt x="108" y="216"/>
                  </a:lnTo>
                  <a:lnTo>
                    <a:pt x="93" y="222"/>
                  </a:lnTo>
                  <a:lnTo>
                    <a:pt x="74" y="223"/>
                  </a:lnTo>
                  <a:lnTo>
                    <a:pt x="59" y="223"/>
                  </a:lnTo>
                  <a:lnTo>
                    <a:pt x="46" y="220"/>
                  </a:lnTo>
                  <a:lnTo>
                    <a:pt x="35" y="215"/>
                  </a:lnTo>
                  <a:lnTo>
                    <a:pt x="22" y="206"/>
                  </a:lnTo>
                  <a:lnTo>
                    <a:pt x="12" y="193"/>
                  </a:lnTo>
                  <a:lnTo>
                    <a:pt x="5" y="176"/>
                  </a:lnTo>
                  <a:lnTo>
                    <a:pt x="2" y="158"/>
                  </a:lnTo>
                  <a:lnTo>
                    <a:pt x="0" y="137"/>
                  </a:lnTo>
                  <a:lnTo>
                    <a:pt x="0" y="113"/>
                  </a:lnTo>
                  <a:lnTo>
                    <a:pt x="0" y="89"/>
                  </a:lnTo>
                  <a:lnTo>
                    <a:pt x="2" y="67"/>
                  </a:lnTo>
                  <a:lnTo>
                    <a:pt x="5" y="48"/>
                  </a:lnTo>
                  <a:lnTo>
                    <a:pt x="12" y="32"/>
                  </a:lnTo>
                  <a:lnTo>
                    <a:pt x="22" y="19"/>
                  </a:lnTo>
                  <a:lnTo>
                    <a:pt x="35" y="9"/>
                  </a:lnTo>
                  <a:lnTo>
                    <a:pt x="46" y="5"/>
                  </a:lnTo>
                  <a:lnTo>
                    <a:pt x="59" y="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1"/>
            <p:cNvSpPr/>
            <p:nvPr userDrawn="1"/>
          </p:nvSpPr>
          <p:spPr bwMode="auto">
            <a:xfrm>
              <a:off x="7456" y="505"/>
              <a:ext cx="35" cy="55"/>
            </a:xfrm>
            <a:custGeom>
              <a:avLst/>
              <a:gdLst>
                <a:gd name="T0" fmla="*/ 0 w 137"/>
                <a:gd name="T1" fmla="*/ 0 h 219"/>
                <a:gd name="T2" fmla="*/ 43 w 137"/>
                <a:gd name="T3" fmla="*/ 0 h 219"/>
                <a:gd name="T4" fmla="*/ 43 w 137"/>
                <a:gd name="T5" fmla="*/ 150 h 219"/>
                <a:gd name="T6" fmla="*/ 43 w 137"/>
                <a:gd name="T7" fmla="*/ 157 h 219"/>
                <a:gd name="T8" fmla="*/ 44 w 137"/>
                <a:gd name="T9" fmla="*/ 165 h 219"/>
                <a:gd name="T10" fmla="*/ 45 w 137"/>
                <a:gd name="T11" fmla="*/ 171 h 219"/>
                <a:gd name="T12" fmla="*/ 47 w 137"/>
                <a:gd name="T13" fmla="*/ 177 h 219"/>
                <a:gd name="T14" fmla="*/ 52 w 137"/>
                <a:gd name="T15" fmla="*/ 181 h 219"/>
                <a:gd name="T16" fmla="*/ 56 w 137"/>
                <a:gd name="T17" fmla="*/ 184 h 219"/>
                <a:gd name="T18" fmla="*/ 59 w 137"/>
                <a:gd name="T19" fmla="*/ 187 h 219"/>
                <a:gd name="T20" fmla="*/ 63 w 137"/>
                <a:gd name="T21" fmla="*/ 187 h 219"/>
                <a:gd name="T22" fmla="*/ 68 w 137"/>
                <a:gd name="T23" fmla="*/ 188 h 219"/>
                <a:gd name="T24" fmla="*/ 73 w 137"/>
                <a:gd name="T25" fmla="*/ 187 h 219"/>
                <a:gd name="T26" fmla="*/ 78 w 137"/>
                <a:gd name="T27" fmla="*/ 187 h 219"/>
                <a:gd name="T28" fmla="*/ 81 w 137"/>
                <a:gd name="T29" fmla="*/ 184 h 219"/>
                <a:gd name="T30" fmla="*/ 85 w 137"/>
                <a:gd name="T31" fmla="*/ 181 h 219"/>
                <a:gd name="T32" fmla="*/ 88 w 137"/>
                <a:gd name="T33" fmla="*/ 177 h 219"/>
                <a:gd name="T34" fmla="*/ 91 w 137"/>
                <a:gd name="T35" fmla="*/ 171 h 219"/>
                <a:gd name="T36" fmla="*/ 93 w 137"/>
                <a:gd name="T37" fmla="*/ 165 h 219"/>
                <a:gd name="T38" fmla="*/ 93 w 137"/>
                <a:gd name="T39" fmla="*/ 157 h 219"/>
                <a:gd name="T40" fmla="*/ 94 w 137"/>
                <a:gd name="T41" fmla="*/ 150 h 219"/>
                <a:gd name="T42" fmla="*/ 94 w 137"/>
                <a:gd name="T43" fmla="*/ 0 h 219"/>
                <a:gd name="T44" fmla="*/ 137 w 137"/>
                <a:gd name="T45" fmla="*/ 0 h 219"/>
                <a:gd name="T46" fmla="*/ 137 w 137"/>
                <a:gd name="T47" fmla="*/ 150 h 219"/>
                <a:gd name="T48" fmla="*/ 136 w 137"/>
                <a:gd name="T49" fmla="*/ 168 h 219"/>
                <a:gd name="T50" fmla="*/ 132 w 137"/>
                <a:gd name="T51" fmla="*/ 184 h 219"/>
                <a:gd name="T52" fmla="*/ 124 w 137"/>
                <a:gd name="T53" fmla="*/ 196 h 219"/>
                <a:gd name="T54" fmla="*/ 115 w 137"/>
                <a:gd name="T55" fmla="*/ 205 h 219"/>
                <a:gd name="T56" fmla="*/ 106 w 137"/>
                <a:gd name="T57" fmla="*/ 211 h 219"/>
                <a:gd name="T58" fmla="*/ 94 w 137"/>
                <a:gd name="T59" fmla="*/ 216 h 219"/>
                <a:gd name="T60" fmla="*/ 68 w 137"/>
                <a:gd name="T61" fmla="*/ 219 h 219"/>
                <a:gd name="T62" fmla="*/ 42 w 137"/>
                <a:gd name="T63" fmla="*/ 216 h 219"/>
                <a:gd name="T64" fmla="*/ 31 w 137"/>
                <a:gd name="T65" fmla="*/ 213 h 219"/>
                <a:gd name="T66" fmla="*/ 20 w 137"/>
                <a:gd name="T67" fmla="*/ 206 h 219"/>
                <a:gd name="T68" fmla="*/ 11 w 137"/>
                <a:gd name="T69" fmla="*/ 197 h 219"/>
                <a:gd name="T70" fmla="*/ 5 w 137"/>
                <a:gd name="T71" fmla="*/ 186 h 219"/>
                <a:gd name="T72" fmla="*/ 1 w 137"/>
                <a:gd name="T73" fmla="*/ 169 h 219"/>
                <a:gd name="T74" fmla="*/ 0 w 137"/>
                <a:gd name="T75" fmla="*/ 150 h 219"/>
                <a:gd name="T76" fmla="*/ 0 w 137"/>
                <a:gd name="T7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219">
                  <a:moveTo>
                    <a:pt x="0" y="0"/>
                  </a:moveTo>
                  <a:lnTo>
                    <a:pt x="43" y="0"/>
                  </a:lnTo>
                  <a:lnTo>
                    <a:pt x="43" y="150"/>
                  </a:lnTo>
                  <a:lnTo>
                    <a:pt x="43" y="157"/>
                  </a:lnTo>
                  <a:lnTo>
                    <a:pt x="44" y="165"/>
                  </a:lnTo>
                  <a:lnTo>
                    <a:pt x="45" y="171"/>
                  </a:lnTo>
                  <a:lnTo>
                    <a:pt x="47" y="177"/>
                  </a:lnTo>
                  <a:lnTo>
                    <a:pt x="52" y="181"/>
                  </a:lnTo>
                  <a:lnTo>
                    <a:pt x="56" y="184"/>
                  </a:lnTo>
                  <a:lnTo>
                    <a:pt x="59" y="187"/>
                  </a:lnTo>
                  <a:lnTo>
                    <a:pt x="63" y="187"/>
                  </a:lnTo>
                  <a:lnTo>
                    <a:pt x="68" y="188"/>
                  </a:lnTo>
                  <a:lnTo>
                    <a:pt x="73" y="187"/>
                  </a:lnTo>
                  <a:lnTo>
                    <a:pt x="78" y="187"/>
                  </a:lnTo>
                  <a:lnTo>
                    <a:pt x="81" y="184"/>
                  </a:lnTo>
                  <a:lnTo>
                    <a:pt x="85" y="181"/>
                  </a:lnTo>
                  <a:lnTo>
                    <a:pt x="88" y="177"/>
                  </a:lnTo>
                  <a:lnTo>
                    <a:pt x="91" y="171"/>
                  </a:lnTo>
                  <a:lnTo>
                    <a:pt x="93" y="165"/>
                  </a:lnTo>
                  <a:lnTo>
                    <a:pt x="93" y="157"/>
                  </a:lnTo>
                  <a:lnTo>
                    <a:pt x="94" y="150"/>
                  </a:lnTo>
                  <a:lnTo>
                    <a:pt x="94" y="0"/>
                  </a:lnTo>
                  <a:lnTo>
                    <a:pt x="137" y="0"/>
                  </a:lnTo>
                  <a:lnTo>
                    <a:pt x="137" y="150"/>
                  </a:lnTo>
                  <a:lnTo>
                    <a:pt x="136" y="168"/>
                  </a:lnTo>
                  <a:lnTo>
                    <a:pt x="132" y="184"/>
                  </a:lnTo>
                  <a:lnTo>
                    <a:pt x="124" y="196"/>
                  </a:lnTo>
                  <a:lnTo>
                    <a:pt x="115" y="205"/>
                  </a:lnTo>
                  <a:lnTo>
                    <a:pt x="106" y="211"/>
                  </a:lnTo>
                  <a:lnTo>
                    <a:pt x="94" y="216"/>
                  </a:lnTo>
                  <a:lnTo>
                    <a:pt x="68" y="219"/>
                  </a:lnTo>
                  <a:lnTo>
                    <a:pt x="42" y="216"/>
                  </a:lnTo>
                  <a:lnTo>
                    <a:pt x="31" y="213"/>
                  </a:lnTo>
                  <a:lnTo>
                    <a:pt x="20" y="206"/>
                  </a:lnTo>
                  <a:lnTo>
                    <a:pt x="11" y="197"/>
                  </a:lnTo>
                  <a:lnTo>
                    <a:pt x="5" y="186"/>
                  </a:lnTo>
                  <a:lnTo>
                    <a:pt x="1" y="169"/>
                  </a:lnTo>
                  <a:lnTo>
                    <a:pt x="0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2"/>
            <p:cNvSpPr/>
            <p:nvPr userDrawn="1"/>
          </p:nvSpPr>
          <p:spPr bwMode="auto">
            <a:xfrm>
              <a:off x="7495" y="504"/>
              <a:ext cx="36" cy="56"/>
            </a:xfrm>
            <a:custGeom>
              <a:avLst/>
              <a:gdLst>
                <a:gd name="T0" fmla="*/ 85 w 144"/>
                <a:gd name="T1" fmla="*/ 2 h 223"/>
                <a:gd name="T2" fmla="*/ 109 w 144"/>
                <a:gd name="T3" fmla="*/ 8 h 223"/>
                <a:gd name="T4" fmla="*/ 126 w 144"/>
                <a:gd name="T5" fmla="*/ 22 h 223"/>
                <a:gd name="T6" fmla="*/ 136 w 144"/>
                <a:gd name="T7" fmla="*/ 45 h 223"/>
                <a:gd name="T8" fmla="*/ 138 w 144"/>
                <a:gd name="T9" fmla="*/ 64 h 223"/>
                <a:gd name="T10" fmla="*/ 95 w 144"/>
                <a:gd name="T11" fmla="*/ 51 h 223"/>
                <a:gd name="T12" fmla="*/ 83 w 144"/>
                <a:gd name="T13" fmla="*/ 35 h 223"/>
                <a:gd name="T14" fmla="*/ 68 w 144"/>
                <a:gd name="T15" fmla="*/ 33 h 223"/>
                <a:gd name="T16" fmla="*/ 60 w 144"/>
                <a:gd name="T17" fmla="*/ 35 h 223"/>
                <a:gd name="T18" fmla="*/ 52 w 144"/>
                <a:gd name="T19" fmla="*/ 40 h 223"/>
                <a:gd name="T20" fmla="*/ 49 w 144"/>
                <a:gd name="T21" fmla="*/ 48 h 223"/>
                <a:gd name="T22" fmla="*/ 48 w 144"/>
                <a:gd name="T23" fmla="*/ 58 h 223"/>
                <a:gd name="T24" fmla="*/ 49 w 144"/>
                <a:gd name="T25" fmla="*/ 70 h 223"/>
                <a:gd name="T26" fmla="*/ 59 w 144"/>
                <a:gd name="T27" fmla="*/ 80 h 223"/>
                <a:gd name="T28" fmla="*/ 103 w 144"/>
                <a:gd name="T29" fmla="*/ 101 h 223"/>
                <a:gd name="T30" fmla="*/ 124 w 144"/>
                <a:gd name="T31" fmla="*/ 113 h 223"/>
                <a:gd name="T32" fmla="*/ 136 w 144"/>
                <a:gd name="T33" fmla="*/ 126 h 223"/>
                <a:gd name="T34" fmla="*/ 142 w 144"/>
                <a:gd name="T35" fmla="*/ 140 h 223"/>
                <a:gd name="T36" fmla="*/ 142 w 144"/>
                <a:gd name="T37" fmla="*/ 179 h 223"/>
                <a:gd name="T38" fmla="*/ 125 w 144"/>
                <a:gd name="T39" fmla="*/ 208 h 223"/>
                <a:gd name="T40" fmla="*/ 91 w 144"/>
                <a:gd name="T41" fmla="*/ 222 h 223"/>
                <a:gd name="T42" fmla="*/ 47 w 144"/>
                <a:gd name="T43" fmla="*/ 222 h 223"/>
                <a:gd name="T44" fmla="*/ 17 w 144"/>
                <a:gd name="T45" fmla="*/ 208 h 223"/>
                <a:gd name="T46" fmla="*/ 3 w 144"/>
                <a:gd name="T47" fmla="*/ 180 h 223"/>
                <a:gd name="T48" fmla="*/ 0 w 144"/>
                <a:gd name="T49" fmla="*/ 153 h 223"/>
                <a:gd name="T50" fmla="*/ 45 w 144"/>
                <a:gd name="T51" fmla="*/ 159 h 223"/>
                <a:gd name="T52" fmla="*/ 46 w 144"/>
                <a:gd name="T53" fmla="*/ 173 h 223"/>
                <a:gd name="T54" fmla="*/ 48 w 144"/>
                <a:gd name="T55" fmla="*/ 180 h 223"/>
                <a:gd name="T56" fmla="*/ 52 w 144"/>
                <a:gd name="T57" fmla="*/ 186 h 223"/>
                <a:gd name="T58" fmla="*/ 59 w 144"/>
                <a:gd name="T59" fmla="*/ 189 h 223"/>
                <a:gd name="T60" fmla="*/ 68 w 144"/>
                <a:gd name="T61" fmla="*/ 192 h 223"/>
                <a:gd name="T62" fmla="*/ 83 w 144"/>
                <a:gd name="T63" fmla="*/ 191 h 223"/>
                <a:gd name="T64" fmla="*/ 97 w 144"/>
                <a:gd name="T65" fmla="*/ 178 h 223"/>
                <a:gd name="T66" fmla="*/ 99 w 144"/>
                <a:gd name="T67" fmla="*/ 159 h 223"/>
                <a:gd name="T68" fmla="*/ 95 w 144"/>
                <a:gd name="T69" fmla="*/ 148 h 223"/>
                <a:gd name="T70" fmla="*/ 85 w 144"/>
                <a:gd name="T71" fmla="*/ 140 h 223"/>
                <a:gd name="T72" fmla="*/ 60 w 144"/>
                <a:gd name="T73" fmla="*/ 129 h 223"/>
                <a:gd name="T74" fmla="*/ 35 w 144"/>
                <a:gd name="T75" fmla="*/ 118 h 223"/>
                <a:gd name="T76" fmla="*/ 18 w 144"/>
                <a:gd name="T77" fmla="*/ 105 h 223"/>
                <a:gd name="T78" fmla="*/ 7 w 144"/>
                <a:gd name="T79" fmla="*/ 87 h 223"/>
                <a:gd name="T80" fmla="*/ 4 w 144"/>
                <a:gd name="T81" fmla="*/ 64 h 223"/>
                <a:gd name="T82" fmla="*/ 12 w 144"/>
                <a:gd name="T83" fmla="*/ 29 h 223"/>
                <a:gd name="T84" fmla="*/ 35 w 144"/>
                <a:gd name="T85" fmla="*/ 8 h 223"/>
                <a:gd name="T86" fmla="*/ 71 w 144"/>
                <a:gd name="T87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4" h="223">
                  <a:moveTo>
                    <a:pt x="71" y="0"/>
                  </a:moveTo>
                  <a:lnTo>
                    <a:pt x="85" y="2"/>
                  </a:lnTo>
                  <a:lnTo>
                    <a:pt x="98" y="4"/>
                  </a:lnTo>
                  <a:lnTo>
                    <a:pt x="109" y="8"/>
                  </a:lnTo>
                  <a:lnTo>
                    <a:pt x="118" y="14"/>
                  </a:lnTo>
                  <a:lnTo>
                    <a:pt x="126" y="22"/>
                  </a:lnTo>
                  <a:lnTo>
                    <a:pt x="133" y="32"/>
                  </a:lnTo>
                  <a:lnTo>
                    <a:pt x="136" y="45"/>
                  </a:lnTo>
                  <a:lnTo>
                    <a:pt x="138" y="59"/>
                  </a:lnTo>
                  <a:lnTo>
                    <a:pt x="138" y="64"/>
                  </a:lnTo>
                  <a:lnTo>
                    <a:pt x="96" y="64"/>
                  </a:lnTo>
                  <a:lnTo>
                    <a:pt x="95" y="51"/>
                  </a:lnTo>
                  <a:lnTo>
                    <a:pt x="90" y="40"/>
                  </a:lnTo>
                  <a:lnTo>
                    <a:pt x="83" y="35"/>
                  </a:lnTo>
                  <a:lnTo>
                    <a:pt x="72" y="33"/>
                  </a:lnTo>
                  <a:lnTo>
                    <a:pt x="68" y="33"/>
                  </a:lnTo>
                  <a:lnTo>
                    <a:pt x="63" y="34"/>
                  </a:lnTo>
                  <a:lnTo>
                    <a:pt x="60" y="35"/>
                  </a:lnTo>
                  <a:lnTo>
                    <a:pt x="56" y="37"/>
                  </a:lnTo>
                  <a:lnTo>
                    <a:pt x="52" y="40"/>
                  </a:lnTo>
                  <a:lnTo>
                    <a:pt x="50" y="44"/>
                  </a:lnTo>
                  <a:lnTo>
                    <a:pt x="49" y="48"/>
                  </a:lnTo>
                  <a:lnTo>
                    <a:pt x="48" y="53"/>
                  </a:lnTo>
                  <a:lnTo>
                    <a:pt x="48" y="58"/>
                  </a:lnTo>
                  <a:lnTo>
                    <a:pt x="48" y="64"/>
                  </a:lnTo>
                  <a:lnTo>
                    <a:pt x="49" y="70"/>
                  </a:lnTo>
                  <a:lnTo>
                    <a:pt x="51" y="74"/>
                  </a:lnTo>
                  <a:lnTo>
                    <a:pt x="59" y="80"/>
                  </a:lnTo>
                  <a:lnTo>
                    <a:pt x="70" y="87"/>
                  </a:lnTo>
                  <a:lnTo>
                    <a:pt x="103" y="101"/>
                  </a:lnTo>
                  <a:lnTo>
                    <a:pt x="114" y="107"/>
                  </a:lnTo>
                  <a:lnTo>
                    <a:pt x="124" y="113"/>
                  </a:lnTo>
                  <a:lnTo>
                    <a:pt x="130" y="119"/>
                  </a:lnTo>
                  <a:lnTo>
                    <a:pt x="136" y="126"/>
                  </a:lnTo>
                  <a:lnTo>
                    <a:pt x="140" y="132"/>
                  </a:lnTo>
                  <a:lnTo>
                    <a:pt x="142" y="140"/>
                  </a:lnTo>
                  <a:lnTo>
                    <a:pt x="144" y="158"/>
                  </a:lnTo>
                  <a:lnTo>
                    <a:pt x="142" y="179"/>
                  </a:lnTo>
                  <a:lnTo>
                    <a:pt x="136" y="196"/>
                  </a:lnTo>
                  <a:lnTo>
                    <a:pt x="125" y="208"/>
                  </a:lnTo>
                  <a:lnTo>
                    <a:pt x="110" y="216"/>
                  </a:lnTo>
                  <a:lnTo>
                    <a:pt x="91" y="222"/>
                  </a:lnTo>
                  <a:lnTo>
                    <a:pt x="70" y="223"/>
                  </a:lnTo>
                  <a:lnTo>
                    <a:pt x="47" y="222"/>
                  </a:lnTo>
                  <a:lnTo>
                    <a:pt x="30" y="216"/>
                  </a:lnTo>
                  <a:lnTo>
                    <a:pt x="17" y="208"/>
                  </a:lnTo>
                  <a:lnTo>
                    <a:pt x="8" y="195"/>
                  </a:lnTo>
                  <a:lnTo>
                    <a:pt x="3" y="180"/>
                  </a:lnTo>
                  <a:lnTo>
                    <a:pt x="0" y="161"/>
                  </a:lnTo>
                  <a:lnTo>
                    <a:pt x="0" y="153"/>
                  </a:lnTo>
                  <a:lnTo>
                    <a:pt x="45" y="153"/>
                  </a:lnTo>
                  <a:lnTo>
                    <a:pt x="45" y="159"/>
                  </a:lnTo>
                  <a:lnTo>
                    <a:pt x="45" y="167"/>
                  </a:lnTo>
                  <a:lnTo>
                    <a:pt x="46" y="173"/>
                  </a:lnTo>
                  <a:lnTo>
                    <a:pt x="47" y="176"/>
                  </a:lnTo>
                  <a:lnTo>
                    <a:pt x="48" y="180"/>
                  </a:lnTo>
                  <a:lnTo>
                    <a:pt x="50" y="183"/>
                  </a:lnTo>
                  <a:lnTo>
                    <a:pt x="52" y="186"/>
                  </a:lnTo>
                  <a:lnTo>
                    <a:pt x="56" y="188"/>
                  </a:lnTo>
                  <a:lnTo>
                    <a:pt x="59" y="189"/>
                  </a:lnTo>
                  <a:lnTo>
                    <a:pt x="63" y="192"/>
                  </a:lnTo>
                  <a:lnTo>
                    <a:pt x="68" y="192"/>
                  </a:lnTo>
                  <a:lnTo>
                    <a:pt x="73" y="193"/>
                  </a:lnTo>
                  <a:lnTo>
                    <a:pt x="83" y="191"/>
                  </a:lnTo>
                  <a:lnTo>
                    <a:pt x="91" y="186"/>
                  </a:lnTo>
                  <a:lnTo>
                    <a:pt x="97" y="178"/>
                  </a:lnTo>
                  <a:lnTo>
                    <a:pt x="99" y="166"/>
                  </a:lnTo>
                  <a:lnTo>
                    <a:pt x="99" y="159"/>
                  </a:lnTo>
                  <a:lnTo>
                    <a:pt x="97" y="153"/>
                  </a:lnTo>
                  <a:lnTo>
                    <a:pt x="95" y="148"/>
                  </a:lnTo>
                  <a:lnTo>
                    <a:pt x="90" y="144"/>
                  </a:lnTo>
                  <a:lnTo>
                    <a:pt x="85" y="140"/>
                  </a:lnTo>
                  <a:lnTo>
                    <a:pt x="78" y="137"/>
                  </a:lnTo>
                  <a:lnTo>
                    <a:pt x="60" y="129"/>
                  </a:lnTo>
                  <a:lnTo>
                    <a:pt x="47" y="124"/>
                  </a:lnTo>
                  <a:lnTo>
                    <a:pt x="35" y="118"/>
                  </a:lnTo>
                  <a:lnTo>
                    <a:pt x="25" y="113"/>
                  </a:lnTo>
                  <a:lnTo>
                    <a:pt x="18" y="105"/>
                  </a:lnTo>
                  <a:lnTo>
                    <a:pt x="11" y="97"/>
                  </a:lnTo>
                  <a:lnTo>
                    <a:pt x="7" y="87"/>
                  </a:lnTo>
                  <a:lnTo>
                    <a:pt x="5" y="76"/>
                  </a:lnTo>
                  <a:lnTo>
                    <a:pt x="4" y="64"/>
                  </a:lnTo>
                  <a:lnTo>
                    <a:pt x="6" y="45"/>
                  </a:lnTo>
                  <a:lnTo>
                    <a:pt x="12" y="29"/>
                  </a:lnTo>
                  <a:lnTo>
                    <a:pt x="22" y="17"/>
                  </a:lnTo>
                  <a:lnTo>
                    <a:pt x="35" y="8"/>
                  </a:lnTo>
                  <a:lnTo>
                    <a:pt x="51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A61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195" b="1">
          <a:solidFill>
            <a:srgbClr val="FFC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>
          <a:solidFill>
            <a:srgbClr val="002A4A"/>
          </a:solidFill>
          <a:latin typeface="HelveticaNeue Condensed"/>
          <a:ea typeface="MS PGothic"/>
          <a:cs typeface="MS PGothic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>
          <a:solidFill>
            <a:srgbClr val="002A4A"/>
          </a:solidFill>
          <a:latin typeface="HelveticaNeue Condensed"/>
          <a:ea typeface="MS PGothic"/>
          <a:cs typeface="MS PGothic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>
          <a:solidFill>
            <a:srgbClr val="002A4A"/>
          </a:solidFill>
          <a:latin typeface="HelveticaNeue Condensed"/>
          <a:ea typeface="MS PGothic"/>
          <a:cs typeface="MS PGothic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>
          <a:solidFill>
            <a:srgbClr val="002A4A"/>
          </a:solidFill>
          <a:latin typeface="HelveticaNeue Condensed"/>
          <a:ea typeface="MS PGothic"/>
          <a:cs typeface="MS PGothic"/>
        </a:defRPr>
      </a:lvl5pPr>
      <a:lvl6pPr marL="608965" algn="l" rtl="0" eaLnBrk="1" fontAlgn="base" hangingPunct="1">
        <a:spcBef>
          <a:spcPct val="0"/>
        </a:spcBef>
        <a:spcAft>
          <a:spcPct val="0"/>
        </a:spcAft>
        <a:defRPr sz="4265">
          <a:solidFill>
            <a:srgbClr val="002A4A"/>
          </a:solidFill>
          <a:latin typeface="HelveticaNeue Condensed"/>
          <a:ea typeface="MS PGothic"/>
          <a:cs typeface="MS PGothic"/>
        </a:defRPr>
      </a:lvl6pPr>
      <a:lvl7pPr marL="1217930" algn="l" rtl="0" eaLnBrk="1" fontAlgn="base" hangingPunct="1">
        <a:spcBef>
          <a:spcPct val="0"/>
        </a:spcBef>
        <a:spcAft>
          <a:spcPct val="0"/>
        </a:spcAft>
        <a:defRPr sz="4265">
          <a:solidFill>
            <a:srgbClr val="002A4A"/>
          </a:solidFill>
          <a:latin typeface="HelveticaNeue Condensed"/>
          <a:ea typeface="MS PGothic"/>
          <a:cs typeface="MS PGothic"/>
        </a:defRPr>
      </a:lvl7pPr>
      <a:lvl8pPr marL="1826895" algn="l" rtl="0" eaLnBrk="1" fontAlgn="base" hangingPunct="1">
        <a:spcBef>
          <a:spcPct val="0"/>
        </a:spcBef>
        <a:spcAft>
          <a:spcPct val="0"/>
        </a:spcAft>
        <a:defRPr sz="4265">
          <a:solidFill>
            <a:srgbClr val="002A4A"/>
          </a:solidFill>
          <a:latin typeface="HelveticaNeue Condensed"/>
          <a:ea typeface="MS PGothic"/>
          <a:cs typeface="MS PGothic"/>
        </a:defRPr>
      </a:lvl8pPr>
      <a:lvl9pPr marL="2435860" algn="l" rtl="0" eaLnBrk="1" fontAlgn="base" hangingPunct="1">
        <a:spcBef>
          <a:spcPct val="0"/>
        </a:spcBef>
        <a:spcAft>
          <a:spcPct val="0"/>
        </a:spcAft>
        <a:defRPr sz="4265">
          <a:solidFill>
            <a:srgbClr val="002A4A"/>
          </a:solidFill>
          <a:latin typeface="HelveticaNeue Condensed"/>
          <a:ea typeface="MS PGothic"/>
          <a:cs typeface="MS PGothic"/>
        </a:defRPr>
      </a:lvl9pPr>
    </p:titleStyle>
    <p:bodyStyle>
      <a:lvl1pPr marL="456565" indent="-456565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4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89965" indent="-380365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2730" indent="-304800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•"/>
        <a:defRPr sz="213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1695" indent="-304800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0660" indent="-304800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13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49625" indent="-304800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5">
          <a:solidFill>
            <a:srgbClr val="002A4A"/>
          </a:solidFill>
          <a:latin typeface="+mn-lt"/>
          <a:ea typeface="+mn-ea"/>
          <a:cs typeface="+mn-cs"/>
        </a:defRPr>
      </a:lvl6pPr>
      <a:lvl7pPr marL="3958590" indent="-304800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5">
          <a:solidFill>
            <a:srgbClr val="002A4A"/>
          </a:solidFill>
          <a:latin typeface="+mn-lt"/>
          <a:ea typeface="+mn-ea"/>
          <a:cs typeface="+mn-cs"/>
        </a:defRPr>
      </a:lvl7pPr>
      <a:lvl8pPr marL="4567555" indent="-304800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5">
          <a:solidFill>
            <a:srgbClr val="002A4A"/>
          </a:solidFill>
          <a:latin typeface="+mn-lt"/>
          <a:ea typeface="+mn-ea"/>
          <a:cs typeface="+mn-cs"/>
        </a:defRPr>
      </a:lvl8pPr>
      <a:lvl9pPr marL="5176520" indent="-304800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5">
          <a:solidFill>
            <a:srgbClr val="002A4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ailto:sergioalfredoe@hexaware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/>
          <p:nvPr/>
        </p:nvSpPr>
        <p:spPr>
          <a:xfrm>
            <a:off x="2274961" y="3004182"/>
            <a:ext cx="3733800" cy="1219199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5pPr>
            <a:lvl6pPr marL="608965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6pPr>
            <a:lvl7pPr marL="1217930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7pPr>
            <a:lvl8pPr marL="1826895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8pPr>
            <a:lvl9pPr marL="2435860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9pPr>
          </a:lstStyle>
          <a:p>
            <a:pPr algn="ctr"/>
            <a:r>
              <a:rPr lang="en-US" kern="0" dirty="0"/>
              <a:t>HTD</a:t>
            </a:r>
            <a:endParaRPr lang="en-US" kern="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Page object model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812800"/>
            <a:ext cx="9822180" cy="58216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Page object model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043940"/>
            <a:ext cx="9806940" cy="47701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Test script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759460"/>
            <a:ext cx="9776460" cy="58210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Test script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826770"/>
            <a:ext cx="9723120" cy="52044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Test script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935355"/>
            <a:ext cx="9768840" cy="39166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Test script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270000"/>
            <a:ext cx="9761220" cy="28727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Test script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3739"/>
          <a:stretch>
            <a:fillRect/>
          </a:stretch>
        </p:blipFill>
        <p:spPr>
          <a:xfrm>
            <a:off x="304800" y="880745"/>
            <a:ext cx="10246995" cy="5702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Test script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" y="979805"/>
            <a:ext cx="11437620" cy="51663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Test </a:t>
            </a:r>
            <a:r>
              <a:rPr lang="" altLang="en-US" dirty="0"/>
              <a:t>data</a:t>
            </a:r>
            <a:endParaRPr lang="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2077720"/>
            <a:ext cx="12067540" cy="25292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Test script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r="1238"/>
          <a:stretch>
            <a:fillRect/>
          </a:stretch>
        </p:blipFill>
        <p:spPr>
          <a:xfrm>
            <a:off x="398780" y="1236980"/>
            <a:ext cx="11393805" cy="45262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dirty="0"/>
              <a:t>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</a:t>
            </a:r>
            <a:r>
              <a:rPr lang="en-US" sz="2800" dirty="0" err="1"/>
              <a:t>Nombre</a:t>
            </a:r>
            <a:r>
              <a:rPr lang="en-US" sz="2800" dirty="0"/>
              <a:t>: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 Ivan Adrian Chacon Monsreal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Contact:</a:t>
            </a:r>
            <a:endParaRPr lang="en-US" sz="2800" b="1" dirty="0"/>
          </a:p>
          <a:p>
            <a:r>
              <a:rPr lang="en-US" sz="2800" b="1" dirty="0"/>
              <a:t>	IvanC3</a:t>
            </a:r>
            <a:r>
              <a:rPr lang="en-US" sz="2800" b="1" dirty="0">
                <a:hlinkClick r:id="rId1"/>
              </a:rPr>
              <a:t>@hexaware.com</a:t>
            </a:r>
            <a:endParaRPr lang="en-US" sz="2800" b="1" dirty="0"/>
          </a:p>
          <a:p>
            <a:pPr lvl="1"/>
            <a:endParaRPr lang="en-US" sz="2800" b="1" dirty="0"/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Test script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992505"/>
            <a:ext cx="11475720" cy="53263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dirty="0"/>
              <a:t>Show Execution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dirty="0"/>
              <a:t>Show Report</a:t>
            </a:r>
            <a:endParaRPr lang="en-US" dirty="0"/>
          </a:p>
        </p:txBody>
      </p:sp>
      <p:sp>
        <p:nvSpPr>
          <p:cNvPr id="5" name="Title 10"/>
          <p:cNvSpPr txBox="1"/>
          <p:nvPr/>
        </p:nvSpPr>
        <p:spPr>
          <a:xfrm>
            <a:off x="263769" y="4000748"/>
            <a:ext cx="8839200" cy="609599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195" b="1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5pPr>
            <a:lvl6pPr marL="608965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6pPr>
            <a:lvl7pPr marL="1217930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7pPr>
            <a:lvl8pPr marL="1826895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8pPr>
            <a:lvl9pPr marL="2435860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9pPr>
          </a:lstStyle>
          <a:p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" y="938530"/>
            <a:ext cx="12059920" cy="56578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dirty="0"/>
              <a:t>Show Report</a:t>
            </a:r>
            <a:endParaRPr lang="en-US" dirty="0"/>
          </a:p>
        </p:txBody>
      </p:sp>
      <p:sp>
        <p:nvSpPr>
          <p:cNvPr id="5" name="Title 10"/>
          <p:cNvSpPr txBox="1"/>
          <p:nvPr/>
        </p:nvSpPr>
        <p:spPr>
          <a:xfrm>
            <a:off x="263769" y="4000748"/>
            <a:ext cx="8839200" cy="609599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195" b="1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5pPr>
            <a:lvl6pPr marL="608965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6pPr>
            <a:lvl7pPr marL="1217930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7pPr>
            <a:lvl8pPr marL="1826895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8pPr>
            <a:lvl9pPr marL="2435860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9pPr>
          </a:lstStyle>
          <a:p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180" y="938530"/>
            <a:ext cx="12278360" cy="55657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dirty="0"/>
              <a:t>Show Report</a:t>
            </a:r>
            <a:endParaRPr lang="en-US" dirty="0"/>
          </a:p>
        </p:txBody>
      </p:sp>
      <p:sp>
        <p:nvSpPr>
          <p:cNvPr id="5" name="Title 10"/>
          <p:cNvSpPr txBox="1"/>
          <p:nvPr/>
        </p:nvSpPr>
        <p:spPr>
          <a:xfrm>
            <a:off x="263769" y="4000748"/>
            <a:ext cx="8839200" cy="609599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195" b="1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5pPr>
            <a:lvl6pPr marL="608965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6pPr>
            <a:lvl7pPr marL="1217930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7pPr>
            <a:lvl8pPr marL="1826895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8pPr>
            <a:lvl9pPr marL="2435860" algn="l" rtl="0" eaLnBrk="1" fontAlgn="base" hangingPunct="1">
              <a:spcBef>
                <a:spcPct val="0"/>
              </a:spcBef>
              <a:spcAft>
                <a:spcPct val="0"/>
              </a:spcAft>
              <a:defRPr sz="4265">
                <a:solidFill>
                  <a:srgbClr val="002A4A"/>
                </a:solidFill>
                <a:latin typeface="HelveticaNeue Condensed"/>
                <a:ea typeface="MS PGothic"/>
                <a:cs typeface="MS PGothic"/>
              </a:defRPr>
            </a:lvl9pPr>
          </a:lstStyle>
          <a:p>
            <a:endParaRPr lang="en-US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" y="1445895"/>
            <a:ext cx="12160885" cy="40722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676096" y="2259027"/>
            <a:ext cx="8839200" cy="158860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Test Cases</a:t>
            </a:r>
            <a:endParaRPr lang="en-US" sz="3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dirty="0"/>
              <a:t>Test Cases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1000"/>
            <a:ext cx="12192000" cy="4016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dirty="0"/>
              <a:t>Framework </a:t>
            </a:r>
            <a:r>
              <a:rPr lang="en-US" altLang="en-US" dirty="0"/>
              <a:t>Explanation</a:t>
            </a:r>
            <a:endParaRPr lang="en-US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673225" y="1413510"/>
            <a:ext cx="6649085" cy="4343400"/>
            <a:chOff x="3479" y="2029"/>
            <a:chExt cx="10471" cy="68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79" y="4335"/>
              <a:ext cx="4727" cy="18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rcRect l="42602" t="5846" r="4169" b="5288"/>
            <a:stretch>
              <a:fillRect/>
            </a:stretch>
          </p:blipFill>
          <p:spPr>
            <a:xfrm>
              <a:off x="8206" y="2029"/>
              <a:ext cx="5745" cy="68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Project Structure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4910" y="876300"/>
            <a:ext cx="4572000" cy="579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b="1727"/>
          <a:stretch>
            <a:fillRect/>
          </a:stretch>
        </p:blipFill>
        <p:spPr>
          <a:xfrm>
            <a:off x="5756910" y="1362710"/>
            <a:ext cx="4572000" cy="45529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4800" y="632460"/>
            <a:ext cx="7996555" cy="5978525"/>
            <a:chOff x="1566" y="-326"/>
            <a:chExt cx="15420" cy="114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66" y="-326"/>
              <a:ext cx="15420" cy="78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6" y="7498"/>
              <a:ext cx="15408" cy="3588"/>
            </a:xfrm>
            <a:prstGeom prst="rect">
              <a:avLst/>
            </a:prstGeom>
          </p:spPr>
        </p:pic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94615"/>
            <a:ext cx="8839200" cy="609599"/>
          </a:xfrm>
        </p:spPr>
        <p:txBody>
          <a:bodyPr/>
          <a:lstStyle/>
          <a:p>
            <a:r>
              <a:rPr lang="en-US" altLang="en-US" dirty="0"/>
              <a:t>Page object model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66700"/>
            <a:ext cx="8839200" cy="609599"/>
          </a:xfrm>
        </p:spPr>
        <p:txBody>
          <a:bodyPr/>
          <a:lstStyle/>
          <a:p>
            <a:r>
              <a:rPr lang="en-US" altLang="en-US" dirty="0"/>
              <a:t>Page object model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60" y="808355"/>
            <a:ext cx="9837420" cy="58318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lank Presentation">
  <a:themeElements>
    <a:clrScheme name="Hexaware color">
      <a:dk1>
        <a:srgbClr val="002F5F"/>
      </a:dk1>
      <a:lt1>
        <a:srgbClr val="FFFFFF"/>
      </a:lt1>
      <a:dk2>
        <a:srgbClr val="F37E20"/>
      </a:dk2>
      <a:lt2>
        <a:srgbClr val="5F5F5F"/>
      </a:lt2>
      <a:accent1>
        <a:srgbClr val="7F7F7F"/>
      </a:accent1>
      <a:accent2>
        <a:srgbClr val="AAC8E3"/>
      </a:accent2>
      <a:accent3>
        <a:srgbClr val="FDB813"/>
      </a:accent3>
      <a:accent4>
        <a:srgbClr val="0074EA"/>
      </a:accent4>
      <a:accent5>
        <a:srgbClr val="F37E20"/>
      </a:accent5>
      <a:accent6>
        <a:srgbClr val="FDB813"/>
      </a:accent6>
      <a:hlink>
        <a:srgbClr val="D5EAFF"/>
      </a:hlink>
      <a:folHlink>
        <a:srgbClr val="DFDFDF"/>
      </a:folHlink>
    </a:clrScheme>
    <a:fontScheme name="Hexaware font">
      <a:majorFont>
        <a:latin typeface="HelveticaNeue Condensed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/>
            <a:cs typeface="MS PGothic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/>
            <a:cs typeface="MS PGothic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Q3 2014 Board Meeting v4 November 2 2014</Template>
  <TotalTime>0</TotalTime>
  <Words>363</Words>
  <Application>WPS Presentation</Application>
  <PresentationFormat>Widescreen</PresentationFormat>
  <Paragraphs>57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MS PGothic</vt:lpstr>
      <vt:lpstr>Gubbi</vt:lpstr>
      <vt:lpstr>Helvetica Condensed</vt:lpstr>
      <vt:lpstr>HelveticaNeue Condensed</vt:lpstr>
      <vt:lpstr>Times</vt:lpstr>
      <vt:lpstr>DejaVu Sans</vt:lpstr>
      <vt:lpstr>Arial Black</vt:lpstr>
      <vt:lpstr>微软雅黑</vt:lpstr>
      <vt:lpstr>Arial Unicode MS</vt:lpstr>
      <vt:lpstr>Calibri</vt:lpstr>
      <vt:lpstr>Blank Presentation</vt:lpstr>
      <vt:lpstr>PowerPoint 演示文稿</vt:lpstr>
      <vt:lpstr>Presentation</vt:lpstr>
      <vt:lpstr>Getting Ready</vt:lpstr>
      <vt:lpstr>Test Cases</vt:lpstr>
      <vt:lpstr>Test Cases</vt:lpstr>
      <vt:lpstr>Framework Explanation</vt:lpstr>
      <vt:lpstr>Project Structure</vt:lpstr>
      <vt:lpstr>Page object model</vt:lpstr>
      <vt:lpstr>Page object model</vt:lpstr>
      <vt:lpstr>Page object model</vt:lpstr>
      <vt:lpstr>Page object model</vt:lpstr>
      <vt:lpstr>Test script</vt:lpstr>
      <vt:lpstr>Test script</vt:lpstr>
      <vt:lpstr>Test script</vt:lpstr>
      <vt:lpstr>Test script</vt:lpstr>
      <vt:lpstr>Test script</vt:lpstr>
      <vt:lpstr>Test script</vt:lpstr>
      <vt:lpstr>Test script</vt:lpstr>
      <vt:lpstr>Test script</vt:lpstr>
      <vt:lpstr>Test script</vt:lpstr>
      <vt:lpstr>Show Execution</vt:lpstr>
      <vt:lpstr>Show Report</vt:lpstr>
      <vt:lpstr>Show Report</vt:lpstr>
      <vt:lpstr>Show Report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hexaware template</dc:title>
  <dc:creator>Sivaraj R</dc:creator>
  <cp:lastModifiedBy>ivan</cp:lastModifiedBy>
  <cp:revision>609</cp:revision>
  <dcterms:created xsi:type="dcterms:W3CDTF">2022-10-05T16:32:56Z</dcterms:created>
  <dcterms:modified xsi:type="dcterms:W3CDTF">2022-10-05T16:32:56Z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